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AE4BF-E576-41D5-A7CC-2ABBE19575EC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6E668-50BD-4D0A-BE58-EA530C548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E668-50BD-4D0A-BE58-EA530C548E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9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D7FC7-3670-4F83-951D-749596DC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72E68-0EAC-47DB-A442-5E4C839E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EE2A7-DF14-4FBE-B9FF-74F9561B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74BD0-95D0-4EEE-B48E-A317BD74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11379-A53C-4440-83E3-1501DB9C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43ED3-0D04-435B-9895-39ED4F39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777140-0BFB-4ED6-B747-9D627D05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4C15E-303E-4FFA-8C8D-A2E28F80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430EB-F82E-4375-9D2F-96DF3406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67BFF-2F80-4CD8-B298-49AB2E1F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C7E47-ED60-4C57-A8FA-A97CC81E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41B10F-EAA8-41E1-9E98-A8F7D1C1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D68DD-A340-4875-A9F4-344F9F5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D6C72D-57D6-46CE-9BF0-5E89D3E1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32FAC-E4B6-4F3B-8002-A7D343DE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D6AE5-4114-4190-B394-83C78CFD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2D6E-84A0-4F62-A880-FF123BAF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7DBE7-C0CC-45EB-8B57-14925FD9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BE60F-05F7-4524-A5C0-956F35C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F2933-C262-41E1-81E5-DD4E905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CAFFA-4792-4F9F-9570-750815C4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8420B-1B99-4AB0-9EE7-22650373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60A642-EBF5-45F3-BE2E-CE293EDD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BF2A3F-12A0-43CA-BB87-D77CD66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06466-07FF-4A8F-8836-01C77292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24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B2674-BA92-4D26-8A49-C5A476D8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3B066-1AE2-494D-B1DD-3499CE403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ED4320-3A0B-4579-803E-153FD1CB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3360F5-FCF1-464A-934E-FC7F90A2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3C3F5-F44A-4A79-91E0-E4336B42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D730EE-726D-4DFA-93A4-7D04FC7A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03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A63DD-B7A9-4CA3-8947-A1C26801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7CE70-5C1B-4CD0-B6F6-924ED4E9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92C634-CFF6-42C6-A4A5-977AD305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DC284-CF29-44C6-AB71-03FADCA99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7CC576-C410-49E9-8B1A-915AA3F5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CE8736-D1A2-427D-9434-FDCE825E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78DB72-430A-4755-A8AE-9CB40E00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2229BC-E1E3-43C8-BE6D-45577D80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1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430B6-8D3C-454F-A79C-473DDFBC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D7B314-37D1-4812-AF08-989C4BE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EDC72-7B45-4347-8FF1-8E6A93EA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652D63-D925-43DC-9462-63699627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6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20823C-20CC-4ABA-86A3-68E5C5CA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63A93B-7EDC-48F6-81FD-7B4B39DF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0B2107-60BF-44A5-AD3E-59B8AD64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15A39-C5F9-40A5-B7D8-48922E7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4A1BB-59D5-46EF-B5F5-4499905C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18105F-3482-4A47-83B9-CF3603E9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3EDAD8-E3C2-4EEF-A511-66D16A37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50A4BA-59FD-4E07-BCBC-5E14A044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A56655-183C-43FE-9DEC-19EB85CC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D2398-8FA4-43B4-BBCE-E155AE1A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06EEF8-6A9B-4A1A-B962-32FE5CF2B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394C01-E735-4C46-9912-339E78821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41013B-77F8-46B4-933B-85255C82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33D0CD-C692-4088-88D4-E499F221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49E99-797B-4EC2-A2CE-96398DAD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7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2AA4C5-06B0-478E-937A-72C49EF5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85AEF2-B3B7-43BF-88B1-8700930E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4AC85-680B-46BB-BB8D-378274101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22AD-358D-43AA-9DB1-6B809D7BF0A6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F1330-A876-454F-93DE-C84A31AFB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4243B-A6C2-45BC-97ED-7E00F8486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9192-5A57-4CE6-9F4C-EFF2EE69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BFA2-9410-4F4A-B4C4-F2F2FC9FC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Line-Message-API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596FD8-E79B-481B-AAC4-D8F86820B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Learning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66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push_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55578"/>
            <a:ext cx="10515600" cy="521494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開啟網頁輸入訊息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此訊息可發送在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chat room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24DB13-52FC-4BE5-A244-438A37E3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44991"/>
            <a:ext cx="8628380" cy="4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Fee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221898"/>
            <a:ext cx="12085320" cy="881222"/>
          </a:xfrm>
        </p:spPr>
        <p:txBody>
          <a:bodyPr>
            <a:noAutofit/>
          </a:bodyPr>
          <a:lstStyle/>
          <a:p>
            <a:r>
              <a:rPr lang="en-US" altLang="zh-TW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Message API </a:t>
            </a:r>
            <a:r>
              <a:rPr lang="zh-TW" altLang="en-US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並不是完全免費，</a:t>
            </a:r>
            <a:r>
              <a:rPr lang="en-US" altLang="zh-TW" sz="2200" b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reply_message</a:t>
            </a:r>
            <a:r>
              <a:rPr lang="en-US" altLang="zh-TW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完全免費，</a:t>
            </a:r>
            <a:r>
              <a:rPr lang="en-US" altLang="zh-TW" sz="2200" b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push_message</a:t>
            </a:r>
            <a:r>
              <a:rPr lang="en-US" altLang="zh-TW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2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有條件收費</a:t>
            </a:r>
            <a:endParaRPr lang="en-US" altLang="zh-TW" sz="22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連結 </a:t>
            </a:r>
            <a:r>
              <a:rPr lang="en-US" altLang="zh-TW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https://tw.linebiz.com/column/budget-auto-count/</a:t>
            </a:r>
            <a:endParaRPr lang="zh-TW" altLang="en-US" sz="22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764F70-918F-4815-B35D-862B57110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370701"/>
            <a:ext cx="6548120" cy="19734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E0C2A-5559-4217-B9B3-F9961A55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242886"/>
            <a:ext cx="6373109" cy="24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Introduce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401603"/>
            <a:ext cx="10515600" cy="4351338"/>
          </a:xfrm>
        </p:spPr>
        <p:txBody>
          <a:bodyPr/>
          <a:lstStyle/>
          <a:p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建立一個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LINE 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帳號，利用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Message API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建立你的系統與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LINE 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間的通訊。你可以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Request  LINE Platform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獲取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LINE 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的聊天室訊息。也可以 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esponse LINE Platform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請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LINE 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推送訊息。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57BEAA-5427-4ED4-8E07-E11995596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9" y="2914977"/>
            <a:ext cx="8330554" cy="37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Prepare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401603"/>
            <a:ext cx="10515600" cy="4351338"/>
          </a:xfrm>
        </p:spPr>
        <p:txBody>
          <a:bodyPr/>
          <a:lstStyle/>
          <a:p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Developer Providers : line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的提供者</a:t>
            </a:r>
          </a:p>
          <a:p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Developer Channels : line bot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帳號</a:t>
            </a:r>
          </a:p>
          <a:p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 server :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負責與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Message API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溝通的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server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Developer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連結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https://developers.line.biz/en/</a:t>
            </a:r>
            <a:endParaRPr lang="zh-TW" altLang="en-US" sz="24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AD763-A8B6-4BD5-BF0F-F649A9BE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3429000"/>
            <a:ext cx="7631302" cy="3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Demo-o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utline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401603"/>
            <a:ext cx="10515600" cy="4351338"/>
          </a:xfrm>
        </p:spPr>
        <p:txBody>
          <a:bodyPr/>
          <a:lstStyle/>
          <a:p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申請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Developer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，建立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Channel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架設一個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 server(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本範例使用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 server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發佈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 server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於公開的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 </a:t>
            </a:r>
            <a:r>
              <a:rPr lang="en-US" altLang="zh-TW" sz="2400" b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 server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 </a:t>
            </a:r>
            <a:r>
              <a:rPr lang="en-US" altLang="zh-TW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Message API </a:t>
            </a:r>
            <a:r>
              <a:rPr lang="zh-TW" altLang="en-US" sz="24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連線設定。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AA0E7F-8388-484C-A251-EF4D4480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" y="3793827"/>
            <a:ext cx="5138420" cy="23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reply_message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55578"/>
            <a:ext cx="10515600" cy="4351338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申請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Developer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，建立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Channel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，在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 Developer 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找到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Channel secret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Channel access token</a:t>
            </a:r>
          </a:p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 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專案。 </a:t>
            </a:r>
          </a:p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 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專案下的 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view.py 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設定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Channel secret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Channel access token 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撰寫回應訊息的邏輯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E43F1F-91C2-4742-AFA8-627FD28E7E3D}"/>
              </a:ext>
            </a:extLst>
          </p:cNvPr>
          <p:cNvSpPr txBox="1"/>
          <p:nvPr/>
        </p:nvSpPr>
        <p:spPr>
          <a:xfrm>
            <a:off x="0" y="1020652"/>
            <a:ext cx="617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建立一個 </a:t>
            </a:r>
            <a:r>
              <a:rPr lang="en-US" altLang="zh-TW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user </a:t>
            </a:r>
            <a:r>
              <a:rPr lang="zh-TW" altLang="en-US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發訊息，</a:t>
            </a:r>
            <a:r>
              <a:rPr lang="en-US" altLang="zh-TW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bot </a:t>
            </a:r>
            <a:r>
              <a:rPr lang="zh-TW" altLang="en-US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回覆訊息的 </a:t>
            </a:r>
            <a:r>
              <a:rPr lang="en-US" altLang="zh-TW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</a:t>
            </a:r>
            <a:r>
              <a:rPr lang="zh-TW" altLang="en-US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1800" b="1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5EF693-1F7D-47D1-BCB5-DAD3C48E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" y="2486500"/>
            <a:ext cx="4010343" cy="42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reply_message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401603"/>
            <a:ext cx="10515600" cy="711677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專案下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url.py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設定回應訊息函式 </a:t>
            </a:r>
            <a:r>
              <a:rPr lang="en-US" altLang="zh-TW" sz="1600" b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endParaRPr lang="en-US" altLang="zh-TW" sz="16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CCAA84-42B4-4499-BF4E-01ED5107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1925320"/>
            <a:ext cx="6067425" cy="136207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79EEB10-106C-4D37-8492-4FB9C23DE306}"/>
              </a:ext>
            </a:extLst>
          </p:cNvPr>
          <p:cNvSpPr txBox="1">
            <a:spLocks/>
          </p:cNvSpPr>
          <p:nvPr/>
        </p:nvSpPr>
        <p:spPr>
          <a:xfrm>
            <a:off x="248920" y="3570606"/>
            <a:ext cx="10515600" cy="71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啟動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 server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，需有公開的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 </a:t>
            </a:r>
            <a:r>
              <a:rPr lang="en-US" altLang="zh-TW" sz="16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到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Developer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把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callback </a:t>
            </a:r>
            <a:r>
              <a:rPr lang="en-US" altLang="zh-TW" sz="16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填入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webhook </a:t>
            </a:r>
            <a:r>
              <a:rPr lang="en-US" altLang="zh-TW" sz="16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web sever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請求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Line platform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時請它回應到這個 </a:t>
            </a:r>
            <a:r>
              <a:rPr lang="en-US" altLang="zh-TW" sz="16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56B5AB-DBE0-4FC3-AB7A-29FA04BD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6" r="28723" b="24705"/>
          <a:stretch/>
        </p:blipFill>
        <p:spPr>
          <a:xfrm>
            <a:off x="401320" y="4439919"/>
            <a:ext cx="6675754" cy="18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reply_message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401603"/>
            <a:ext cx="10515600" cy="711677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掃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QR code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加入好友即可對話</a:t>
            </a:r>
            <a:endParaRPr lang="en-US" altLang="zh-TW" sz="16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建立群組加入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bot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好友也可對話</a:t>
            </a:r>
            <a:endParaRPr lang="en-US" altLang="zh-TW" sz="1600" b="0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26200B-B8B2-410D-8969-C523F359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57" y="1083800"/>
            <a:ext cx="3594285" cy="56454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70349B0-9B53-4EBD-A454-3A11E528D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77" y="1086975"/>
            <a:ext cx="3594285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push_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55578"/>
            <a:ext cx="10515600" cy="4351338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專案下 </a:t>
            </a:r>
            <a:r>
              <a:rPr lang="en-US" altLang="zh-TW" sz="1600" b="0" dirty="0" err="1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mkdir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template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，裡面新增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html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並撰寫輸入介面。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E43F1F-91C2-4742-AFA8-627FD28E7E3D}"/>
              </a:ext>
            </a:extLst>
          </p:cNvPr>
          <p:cNvSpPr txBox="1"/>
          <p:nvPr/>
        </p:nvSpPr>
        <p:spPr>
          <a:xfrm>
            <a:off x="0" y="1020652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建立一個 </a:t>
            </a:r>
            <a:r>
              <a:rPr lang="en-US" altLang="zh-TW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line bot </a:t>
            </a:r>
            <a:r>
              <a:rPr lang="zh-TW" altLang="en-US" sz="1800" b="1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主動推送訊息的 </a:t>
            </a:r>
            <a:r>
              <a:rPr lang="en-US" altLang="zh-TW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</a:t>
            </a:r>
            <a:r>
              <a:rPr lang="zh-TW" altLang="en-US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，本範例以 </a:t>
            </a:r>
            <a:r>
              <a:rPr lang="en-US" altLang="zh-TW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html</a:t>
            </a:r>
            <a:r>
              <a:rPr lang="zh-TW" altLang="en-US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input </a:t>
            </a:r>
            <a:r>
              <a:rPr lang="zh-TW" altLang="en-US" sz="1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驅動。</a:t>
            </a:r>
            <a:endParaRPr lang="en-US" altLang="zh-TW" sz="1800" b="1" dirty="0"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DC6ACD-82A6-4288-BA6B-980FC6A6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154663"/>
            <a:ext cx="6715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37F6-D045-4F88-9E54-064A853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Demo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push_</a:t>
            </a:r>
            <a:r>
              <a:rPr lang="en-US" altLang="zh-TW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E07B0-133E-44B4-A969-ED542C5B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55578"/>
            <a:ext cx="10515600" cy="521494"/>
          </a:xfrm>
        </p:spPr>
        <p:txBody>
          <a:bodyPr/>
          <a:lstStyle/>
          <a:p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專案下 </a:t>
            </a:r>
            <a:r>
              <a:rPr lang="en-US" altLang="zh-TW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view.py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新增主動發送訊息的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600" b="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077217-F836-496A-B48E-D39AD6D5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834832"/>
            <a:ext cx="10629900" cy="261937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19E87DF-82EA-479B-8C4D-F1F39B36ECB8}"/>
              </a:ext>
            </a:extLst>
          </p:cNvPr>
          <p:cNvSpPr txBox="1">
            <a:spLocks/>
          </p:cNvSpPr>
          <p:nvPr/>
        </p:nvSpPr>
        <p:spPr>
          <a:xfrm>
            <a:off x="80010" y="4620181"/>
            <a:ext cx="10515600" cy="5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Django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專案下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url.py 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設定主動發送訊息 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url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6EEA37-B30A-4EB9-A8B7-9337FB08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4945221"/>
            <a:ext cx="7972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381</Words>
  <Application>Microsoft Office PowerPoint</Application>
  <PresentationFormat>寬螢幕</PresentationFormat>
  <Paragraphs>38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Line-Message-API</vt:lpstr>
      <vt:lpstr>Introduce</vt:lpstr>
      <vt:lpstr>Prepare</vt:lpstr>
      <vt:lpstr>Demo-outline</vt:lpstr>
      <vt:lpstr>Demo-reply_message</vt:lpstr>
      <vt:lpstr>Demo-reply_message</vt:lpstr>
      <vt:lpstr>Demo-reply_message</vt:lpstr>
      <vt:lpstr>Demo-push_message</vt:lpstr>
      <vt:lpstr>Demo-push_message</vt:lpstr>
      <vt:lpstr>Demo-push_message</vt:lpstr>
      <vt:lpstr>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柏維 華</dc:creator>
  <cp:lastModifiedBy>柏維 華</cp:lastModifiedBy>
  <cp:revision>4</cp:revision>
  <dcterms:created xsi:type="dcterms:W3CDTF">2021-08-19T04:25:19Z</dcterms:created>
  <dcterms:modified xsi:type="dcterms:W3CDTF">2021-08-19T06:09:14Z</dcterms:modified>
</cp:coreProperties>
</file>