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8442E79-9A49-4ACF-B1AF-14D57556669E}">
          <p14:sldIdLst>
            <p14:sldId id="256"/>
            <p14:sldId id="257"/>
            <p14:sldId id="269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D2F2C-7136-4DCF-A39C-C09D3D3A9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2DA777-1DD5-46F7-B5E5-9ECEC26A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57DC39-FF5E-4F3F-981C-AD72E5BE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46D4BD-66D3-45E2-9587-AA8A96CD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6F373-617B-45E0-A1AB-02E429E4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CD9E3-C547-4FB1-986A-80162299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BFA7C7-D2DA-4FAD-8D3C-B2D72CB3D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D7E761-FD6B-49A9-81B3-8F92D39F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B6F5C-3043-4D2E-939A-C6927407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D666E-A2EB-4B1E-B0AB-37375C80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66F668-9791-43AD-ACD2-DE602D3E6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8B2E8B-0478-4DC4-9504-399B1FDAB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4BFC8-EA16-4939-9218-1ADD2030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90D5E1-DE5E-41A2-823B-9A5D597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0624D-6D7A-4681-9CD5-2E2C1F1C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82BF1-EB3E-438E-B260-3974F35C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F5DDF9-61FE-40D0-A017-DF60E015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79B20-A497-4B0B-95D9-81121EC8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E0F99-719F-4CE5-B3E9-79C38B1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5C657E-1297-4211-8EDE-AF6B9199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34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783C7-3832-4644-B009-902C2A6A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0FFEC3-5D53-4694-A496-7231B7A6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8F8880-C616-42E6-89FD-C37250FA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A41B0-3911-4BB8-965E-F671BBB2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9891B-E558-4FA2-86CD-271518C7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3CE08-61C6-4738-AEBB-7306DB7A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83DA3-7F1D-4E52-AC7A-CEAA246D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548005-33D8-4EAD-A89A-5C9A7ED2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BF0F2-F253-4BB0-979D-0693466B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DE31CF-101A-412F-B5BB-EE1CA514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7372E5-C927-4CF1-A1B2-CD1113BC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E269D-B6A0-4C7F-AB26-C13A087A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4E99CD-0A5F-4A62-966A-9EB3F2BDD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B23522-F231-45A4-A11F-C44E751EB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8F0C9A-76ED-4BCA-AFA6-659F55B05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F90181-FEF0-4029-BA66-C0A288763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B82127-FE02-4B1A-A777-30D1303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25AD69-6521-4FE0-B71D-F680FC88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1877BE-E6D3-4483-BDA9-54AC9FCB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6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AAB70-C4BB-40B6-BFD9-D054E863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3456C6-0F23-47EB-A294-7921F42E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F23623-5F89-48B4-BEEC-28896416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813CE9-C295-45E0-859E-6AB2B878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1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C11692-0E39-4455-A74E-EAF09F29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A9C690-20B5-4F04-A0FA-05C65F4A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CB6D01-6FE6-41AF-8E54-1EDE8ABA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DCDDA-A26E-4F28-B021-CCC65E9C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DC890-D74B-49E7-B906-29DC643E2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05AA9-A355-4485-9A40-581B77E9B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CE6905-A9B3-497E-AD8E-A7AB50EB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AC8859-5548-4DFA-AC35-61DB11FF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5673AC-F8AD-40C5-B336-184A77BB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5FFC4-130A-4FE8-AF2A-FC5CE016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827CDF-57AE-4B3F-A612-DE1E8448C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691A5A-8B5D-432D-8C56-9D7272B6D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A15D9B-078F-4101-AF25-B27F5DC0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3EAB3A-F724-4C62-8AF7-3EAA0BFD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9A1787-7CF2-4B83-8B07-E31739ED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3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0EECC8-D700-443A-8826-98FEB6C2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F052B4-5DB5-440F-9C3B-4801439E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548576-D806-4AA7-BCFC-F1703FC94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6E62-16A4-4122-A27C-A526B4B906B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84A0F3-92FA-49BE-8926-79521F4E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6A44F-BC70-4CF1-B26A-7CA9E6BBB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4039-F1A9-42A5-9BD8-19ECD8F2C6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99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ACB6D-13A3-40BA-8B7F-A2B9D2B19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Google sheets API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7C32F8-C5E6-4963-88FD-BD487ACFE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615951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安裝相關套件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21920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ython pandas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對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進行讀寫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49F55-36B2-4080-A122-D1C93367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793344"/>
            <a:ext cx="10946052" cy="1142896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83EBAF0-199C-43BC-B693-3A07637C04EA}"/>
              </a:ext>
            </a:extLst>
          </p:cNvPr>
          <p:cNvSpPr txBox="1">
            <a:spLocks/>
          </p:cNvSpPr>
          <p:nvPr/>
        </p:nvSpPr>
        <p:spPr>
          <a:xfrm>
            <a:off x="320040" y="3016830"/>
            <a:ext cx="11760200" cy="61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建立憑證模組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B49BB2-BAA9-421D-81BB-835574AD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3659054"/>
            <a:ext cx="9723120" cy="18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615951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安裝相關套件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21920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ython pandas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對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進行讀寫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49F55-36B2-4080-A122-D1C93367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671424"/>
            <a:ext cx="10946052" cy="1142896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83EBAF0-199C-43BC-B693-3A07637C04EA}"/>
              </a:ext>
            </a:extLst>
          </p:cNvPr>
          <p:cNvSpPr txBox="1">
            <a:spLocks/>
          </p:cNvSpPr>
          <p:nvPr/>
        </p:nvSpPr>
        <p:spPr>
          <a:xfrm>
            <a:off x="320040" y="3016830"/>
            <a:ext cx="11760200" cy="61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建立憑證模組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7B49BB2-BAA9-421D-81BB-835574AD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3394894"/>
            <a:ext cx="9723120" cy="1806130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2E2E7A5-2A87-459B-AAE5-AAAE47C45123}"/>
              </a:ext>
            </a:extLst>
          </p:cNvPr>
          <p:cNvSpPr txBox="1">
            <a:spLocks/>
          </p:cNvSpPr>
          <p:nvPr/>
        </p:nvSpPr>
        <p:spPr>
          <a:xfrm>
            <a:off x="320040" y="5408295"/>
            <a:ext cx="11760200" cy="61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和共用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取得連線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1ADB3B-27AD-4F0C-B6FD-2D8242F1A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854287"/>
            <a:ext cx="10505440" cy="5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6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615951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Pandas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寫入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21920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ython pandas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對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進行讀寫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EAC556A-6C84-4184-BFC1-5D64852E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" y="2657084"/>
            <a:ext cx="6283960" cy="259213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6BEB730-1A26-4F7A-9BF3-31579DEB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" y="1747520"/>
            <a:ext cx="10510520" cy="909564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E1B2B9-AB07-46FA-934A-2F2E10878B16}"/>
              </a:ext>
            </a:extLst>
          </p:cNvPr>
          <p:cNvSpPr txBox="1">
            <a:spLocks/>
          </p:cNvSpPr>
          <p:nvPr/>
        </p:nvSpPr>
        <p:spPr>
          <a:xfrm>
            <a:off x="320040" y="5400591"/>
            <a:ext cx="11760200" cy="61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Pandas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寫入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4950D39-4370-4E3F-B88B-C315DFE2B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" y="5943797"/>
            <a:ext cx="11551920" cy="4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090929"/>
            <a:ext cx="11760200" cy="1669415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服務為外部接口，開發者可使用其開發程式對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進行自動化操作。本文以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python pandas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為外部程式示範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的讀寫。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自動化概念圖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</a:p>
          <a:p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Introduce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178904-FF82-46B4-B0E6-4FABC6E19266}"/>
              </a:ext>
            </a:extLst>
          </p:cNvPr>
          <p:cNvSpPr/>
          <p:nvPr/>
        </p:nvSpPr>
        <p:spPr>
          <a:xfrm>
            <a:off x="4025265" y="4019625"/>
            <a:ext cx="1186180" cy="917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Pandas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0F3BDF-8B2D-46B2-8291-1B09EB5F07D8}"/>
              </a:ext>
            </a:extLst>
          </p:cNvPr>
          <p:cNvSpPr/>
          <p:nvPr/>
        </p:nvSpPr>
        <p:spPr>
          <a:xfrm>
            <a:off x="441960" y="4080588"/>
            <a:ext cx="1717040" cy="80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systemA_table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E8DE527-D93E-49BB-99FC-FC0E349BE575}"/>
              </a:ext>
            </a:extLst>
          </p:cNvPr>
          <p:cNvSpPr/>
          <p:nvPr/>
        </p:nvSpPr>
        <p:spPr>
          <a:xfrm>
            <a:off x="248920" y="3313508"/>
            <a:ext cx="273304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6DF82E-589C-4A9C-9D5F-258CAF9D0F0B}"/>
              </a:ext>
            </a:extLst>
          </p:cNvPr>
          <p:cNvSpPr/>
          <p:nvPr/>
        </p:nvSpPr>
        <p:spPr>
          <a:xfrm>
            <a:off x="594360" y="4232988"/>
            <a:ext cx="1717040" cy="80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systemA_table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C3907C-CE5A-4FA5-B5A9-54E27F95AC37}"/>
              </a:ext>
            </a:extLst>
          </p:cNvPr>
          <p:cNvSpPr/>
          <p:nvPr/>
        </p:nvSpPr>
        <p:spPr>
          <a:xfrm>
            <a:off x="746760" y="4385388"/>
            <a:ext cx="1717040" cy="80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systemA_table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EC2850-83EF-4FF5-9317-A04C691470AA}"/>
              </a:ext>
            </a:extLst>
          </p:cNvPr>
          <p:cNvSpPr/>
          <p:nvPr/>
        </p:nvSpPr>
        <p:spPr>
          <a:xfrm>
            <a:off x="924560" y="4537788"/>
            <a:ext cx="1884680" cy="80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System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8B06FD3-8713-4597-B4F1-9E7EB4CBD5AE}"/>
              </a:ext>
            </a:extLst>
          </p:cNvPr>
          <p:cNvSpPr txBox="1"/>
          <p:nvPr/>
        </p:nvSpPr>
        <p:spPr>
          <a:xfrm>
            <a:off x="9479280" y="3425503"/>
            <a:ext cx="13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Google Doc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A52C15-B031-4DF3-95CC-DC3A68F53FE3}"/>
              </a:ext>
            </a:extLst>
          </p:cNvPr>
          <p:cNvSpPr/>
          <p:nvPr/>
        </p:nvSpPr>
        <p:spPr>
          <a:xfrm>
            <a:off x="5701030" y="4019625"/>
            <a:ext cx="1884680" cy="917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Dataframe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0E5C6F7-5647-4071-8EB7-D08C31D3D5A2}"/>
              </a:ext>
            </a:extLst>
          </p:cNvPr>
          <p:cNvSpPr/>
          <p:nvPr/>
        </p:nvSpPr>
        <p:spPr>
          <a:xfrm>
            <a:off x="9210040" y="3176271"/>
            <a:ext cx="273304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C25F26-6E09-4F92-A479-F4DC43E2A2EA}"/>
              </a:ext>
            </a:extLst>
          </p:cNvPr>
          <p:cNvSpPr/>
          <p:nvPr/>
        </p:nvSpPr>
        <p:spPr>
          <a:xfrm>
            <a:off x="9685020" y="4124479"/>
            <a:ext cx="1884680" cy="87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(Google sheets)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B64A58-048F-48A2-B744-FF744D429BF5}"/>
              </a:ext>
            </a:extLst>
          </p:cNvPr>
          <p:cNvSpPr txBox="1"/>
          <p:nvPr/>
        </p:nvSpPr>
        <p:spPr>
          <a:xfrm>
            <a:off x="480060" y="3521788"/>
            <a:ext cx="17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System(</a:t>
            </a:r>
            <a:r>
              <a:rPr lang="en-US" altLang="zh-TW" dirty="0" err="1">
                <a:solidFill>
                  <a:schemeClr val="tx1"/>
                </a:solidFill>
              </a:rPr>
              <a:t>ex.SF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ED071B79-D7EF-4CCB-9298-DEDA3869B3CA}"/>
              </a:ext>
            </a:extLst>
          </p:cNvPr>
          <p:cNvSpPr/>
          <p:nvPr/>
        </p:nvSpPr>
        <p:spPr>
          <a:xfrm>
            <a:off x="3102610" y="4221497"/>
            <a:ext cx="825500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7C7F7115-F2AC-44E1-9BE1-9F71AB9E3732}"/>
              </a:ext>
            </a:extLst>
          </p:cNvPr>
          <p:cNvSpPr/>
          <p:nvPr/>
        </p:nvSpPr>
        <p:spPr>
          <a:xfrm>
            <a:off x="5276850" y="4258561"/>
            <a:ext cx="358775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791D6CED-BBC2-4DE0-BAC7-1F5557D390F4}"/>
              </a:ext>
            </a:extLst>
          </p:cNvPr>
          <p:cNvSpPr/>
          <p:nvPr/>
        </p:nvSpPr>
        <p:spPr>
          <a:xfrm>
            <a:off x="7711440" y="4258561"/>
            <a:ext cx="1922780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Google sheet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8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1D33A77-61DB-4DDC-BEB2-A8830A930580}"/>
              </a:ext>
            </a:extLst>
          </p:cNvPr>
          <p:cNvSpPr txBox="1">
            <a:spLocks/>
          </p:cNvSpPr>
          <p:nvPr/>
        </p:nvSpPr>
        <p:spPr>
          <a:xfrm>
            <a:off x="431800" y="998060"/>
            <a:ext cx="11760200" cy="2994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API Developer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專案。</a:t>
            </a: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在專案中啟用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API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憑證。</a:t>
            </a: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服務帳戶。</a:t>
            </a: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金鑰，並下載。</a:t>
            </a: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新增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並共用給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服務帳戶。</a:t>
            </a: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使用 </a:t>
            </a:r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pyhon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pandas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對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進行讀寫。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991EBDA-EDCD-4A9D-A081-146BD5278A01}"/>
              </a:ext>
            </a:extLst>
          </p:cNvPr>
          <p:cNvSpPr txBox="1">
            <a:spLocks/>
          </p:cNvSpPr>
          <p:nvPr/>
        </p:nvSpPr>
        <p:spPr>
          <a:xfrm>
            <a:off x="132080" y="-11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569CD6"/>
                </a:solidFill>
                <a:latin typeface="Consolas" panose="020B0609020204030204" pitchFamily="49" charset="0"/>
              </a:rPr>
              <a:t>Step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51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1669415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前往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https://console.cloud.google.com/apis</a:t>
            </a:r>
          </a:p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新增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API Developer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0515600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API Developer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專案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69B45A-6EBE-48D7-8140-C1FD8EA8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519680"/>
            <a:ext cx="5924551" cy="26376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A78E0A-6E54-4AC1-BD39-7CAF3B4B5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270" y="2519680"/>
            <a:ext cx="4388291" cy="41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1669415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到專案頁面，啟用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服務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搜尋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API</a:t>
            </a:r>
          </a:p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啟用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API</a:t>
            </a:r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0515600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在專案中啟用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API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BC50810-565E-4693-808F-F89FB6296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158115"/>
            <a:ext cx="5318898" cy="21275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29277F8-1CC8-4055-A2D2-BE3495CE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57" y="3158114"/>
            <a:ext cx="5200699" cy="21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8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1669415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到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API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頁面點擊建立憑證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選取要建立的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憑證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: Google Sheets API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0515600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憑證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32B0A5-F658-4105-969F-72CDDD80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472389"/>
            <a:ext cx="5824067" cy="246156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9E809F-4D58-4206-A592-02C7198C9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22" y="2480910"/>
            <a:ext cx="5409125" cy="2453041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F505A70-D75F-40B7-BDE0-0CF00D8742CA}"/>
              </a:ext>
            </a:extLst>
          </p:cNvPr>
          <p:cNvSpPr txBox="1">
            <a:spLocks/>
          </p:cNvSpPr>
          <p:nvPr/>
        </p:nvSpPr>
        <p:spPr>
          <a:xfrm>
            <a:off x="317653" y="5418701"/>
            <a:ext cx="11760200" cy="166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點選下一步開始建立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帳戶。</a:t>
            </a:r>
          </a:p>
          <a:p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9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1669415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按照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步驟設定建立帳戶</a:t>
            </a:r>
          </a:p>
          <a:p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0515600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建立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服務帳戶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3F9E34-B42F-43BA-B05B-5BB9C6FA6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80" y="2210682"/>
            <a:ext cx="5536500" cy="2436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BBA368-E63A-4565-BF5D-579E0471A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2"/>
          <a:stretch/>
        </p:blipFill>
        <p:spPr>
          <a:xfrm>
            <a:off x="488380" y="2202675"/>
            <a:ext cx="5095240" cy="2242436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F351177-DB99-4703-95E8-2155597B1B19}"/>
              </a:ext>
            </a:extLst>
          </p:cNvPr>
          <p:cNvSpPr txBox="1">
            <a:spLocks/>
          </p:cNvSpPr>
          <p:nvPr/>
        </p:nvSpPr>
        <p:spPr>
          <a:xfrm>
            <a:off x="320040" y="4951729"/>
            <a:ext cx="11760200" cy="166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點選已建立的新帳戶，開始建立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金鑰</a:t>
            </a:r>
          </a:p>
          <a:p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6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1669415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帳戶的金鑰頁面，建立新的金鑰</a:t>
            </a:r>
          </a:p>
          <a:p>
            <a:endParaRPr lang="zh-TW" altLang="en-US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0515600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建立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金鑰，並下載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F351177-DB99-4703-95E8-2155597B1B19}"/>
              </a:ext>
            </a:extLst>
          </p:cNvPr>
          <p:cNvSpPr txBox="1">
            <a:spLocks/>
          </p:cNvSpPr>
          <p:nvPr/>
        </p:nvSpPr>
        <p:spPr>
          <a:xfrm>
            <a:off x="320040" y="4951729"/>
            <a:ext cx="11760200" cy="166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金鑰下載下來並放入專案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9027D5-BF73-45BF-8899-397D47C9C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300100"/>
            <a:ext cx="5332407" cy="23860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84D585-AF87-4F8E-9CE0-0A036F78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21" y="2254844"/>
            <a:ext cx="5351644" cy="24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6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304A7-134D-4B53-ABB9-A9859448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73809"/>
            <a:ext cx="11760200" cy="1669415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開啟新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點擊共用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複製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複製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服務帳戶到 </a:t>
            </a:r>
            <a:r>
              <a:rPr lang="en-US" altLang="zh-TW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sz="26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共用</a:t>
            </a:r>
            <a:endParaRPr lang="en-US" altLang="zh-TW" sz="26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B40E1123-5CEE-4EAF-9FDE-6D0C575F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215"/>
            <a:ext cx="11871960" cy="1325563"/>
          </a:xfrm>
        </p:spPr>
        <p:txBody>
          <a:bodyPr/>
          <a:lstStyle/>
          <a:p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新增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 sheets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並共用給 </a:t>
            </a:r>
            <a:r>
              <a:rPr lang="en-US" altLang="zh-TW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API </a:t>
            </a:r>
            <a:r>
              <a:rPr lang="zh-TW" altLang="en-US" b="1" dirty="0">
                <a:solidFill>
                  <a:srgbClr val="569CD6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服務帳戶。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5838C5-E95D-4B9F-AB5C-EC2A5D8C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" y="3001741"/>
            <a:ext cx="5400831" cy="2248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65FAC2-4A5E-43A2-874B-BFE085957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20" y="3023468"/>
            <a:ext cx="5403367" cy="22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334</Words>
  <Application>Microsoft Office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佈景主題</vt:lpstr>
      <vt:lpstr>Google sheets API</vt:lpstr>
      <vt:lpstr>Introduce</vt:lpstr>
      <vt:lpstr>PowerPoint 簡報</vt:lpstr>
      <vt:lpstr>建立 Google API Developer 專案</vt:lpstr>
      <vt:lpstr>在專案中啟用 Google sheets API</vt:lpstr>
      <vt:lpstr>建立 API 憑證</vt:lpstr>
      <vt:lpstr> 建立 API 服務帳戶</vt:lpstr>
      <vt:lpstr>建立 API 金鑰，並下載</vt:lpstr>
      <vt:lpstr>新增 Google sheets 並共用給 API 服務帳戶。</vt:lpstr>
      <vt:lpstr>Python pandas 對 Google sheets 進行讀寫</vt:lpstr>
      <vt:lpstr>Python pandas 對 Google sheets 進行讀寫</vt:lpstr>
      <vt:lpstr>Python pandas 對 Google sheets 進行讀寫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sheets API</dc:title>
  <dc:creator>柏維 華</dc:creator>
  <cp:lastModifiedBy>柏維 華</cp:lastModifiedBy>
  <cp:revision>1</cp:revision>
  <dcterms:created xsi:type="dcterms:W3CDTF">2021-09-07T07:05:26Z</dcterms:created>
  <dcterms:modified xsi:type="dcterms:W3CDTF">2021-09-07T09:02:29Z</dcterms:modified>
</cp:coreProperties>
</file>