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slav Trnka" initials="VT" lastIdx="1" clrIdx="0">
    <p:extLst>
      <p:ext uri="{19B8F6BF-5375-455C-9EA6-DF929625EA0E}">
        <p15:presenceInfo xmlns:p15="http://schemas.microsoft.com/office/powerpoint/2012/main" userId="c05f94119805e3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01:40:07.925" idx="1">
    <p:pos x="6893" y="115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15311-3E4D-4A9C-8361-2A62ED892C68}" type="datetimeFigureOut">
              <a:rPr lang="cs-CZ" smtClean="0"/>
              <a:t>06.01.2021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5AA67-2A24-4CB0-A716-215D3F2183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609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96B7B7-C99F-4A9F-9AD1-86A4124D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37DD051-C98B-4D59-AAA2-D700DAAC7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DF553C7-16AB-4689-AD3B-B9498809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38D3-2986-4DB1-8F1B-B300824142E9}" type="datetime1">
              <a:rPr lang="cs-CZ" smtClean="0"/>
              <a:t>06.01.2021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650E572-3ECE-4597-BAD2-787D64DB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3E3BEF8-3F81-4562-B364-7B239685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F11F-BF52-4971-ABFE-A08131EE97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15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8CD1DF-32E9-426D-83E2-D0E6F05E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F5396A2-6436-4AFC-929D-2AB5B96B7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7A4A4F-BAC1-459F-8EA5-783ECFB2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1825-0563-48C9-BA54-1E9E4B472A26}" type="datetime1">
              <a:rPr lang="cs-CZ" smtClean="0"/>
              <a:t>06.01.2021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C20D514-8663-456C-B7E1-2C9DA938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3D36133-ABC9-4C8A-B61D-9F99097D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F11F-BF52-4971-ABFE-A08131EE97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189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D735BD9-F3CD-41C8-A107-3EA1DD4B7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8A30D01-D1FB-4C13-9302-07F2F461D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475651-7BEA-49EB-93A0-8995092E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C04F-A02D-426E-B095-3373B62C8EE6}" type="datetime1">
              <a:rPr lang="cs-CZ" smtClean="0"/>
              <a:t>06.01.2021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1BA693-726E-48B9-A73D-A2ACD71E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05E16B4-3774-4E78-A423-93941057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F11F-BF52-4971-ABFE-A08131EE97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06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AD16A1-BFBB-4699-AF19-10EA83C5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5A3AD1-88AC-4D88-BBC7-C69D7692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1BCEE62-96D5-4F9B-B57A-A613184B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EB8F-13D3-445B-9FA3-76A746373824}" type="datetime1">
              <a:rPr lang="cs-CZ" smtClean="0"/>
              <a:t>06.01.2021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0549DD-566D-424D-87B2-07500183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A34A8C0-2F81-408F-9AF9-CF9FC17F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F11F-BF52-4971-ABFE-A08131EE97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851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6288EE-A5E4-4E7C-81B5-2B849C47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F289FA3-5967-42B2-9925-E3115867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0A3E7D6-C159-4668-84BA-8DEF9CD1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D370-BB28-4AF1-9ED9-49260A2C55DA}" type="datetime1">
              <a:rPr lang="cs-CZ" smtClean="0"/>
              <a:t>06.01.2021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91DB077-0AB3-42DC-8A50-ADDB4538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DB0154D-9F75-4FAD-A8AE-B7057DC5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F11F-BF52-4971-ABFE-A08131EE97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671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3EC034-A199-4F7B-92EA-EC7F6EBC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0A6354-1B92-439A-9FB0-BCFC8398C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D550E6B-B2E9-4604-BF71-B29773895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74823CF-4AFB-47D1-96C6-AAEE9131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A0D7-2F21-4B4A-B598-057342BBDF35}" type="datetime1">
              <a:rPr lang="cs-CZ" smtClean="0"/>
              <a:t>06.01.2021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F06EB8A-9866-4F7B-8BDB-B161A5F6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2A3683-37B0-4323-8CFF-9993EDF8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F11F-BF52-4971-ABFE-A08131EE97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611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D6EBB4-10C1-4E82-B14D-07D0B9EE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F00A21F-6F75-44B4-81E1-32CF139F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94FB4C8-48A1-46FD-AC90-4423A2EDB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B957B8C-6C3E-46CC-B8A9-4205DDD31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06F8F3C-4F44-4F5F-A141-ECC07879C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C322555-14BE-4BF6-9E47-25BEBBAF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9BFA-4556-4FF7-8F34-82E0A6CEEC76}" type="datetime1">
              <a:rPr lang="cs-CZ" smtClean="0"/>
              <a:t>06.01.2021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2043635-BDE2-4627-9097-A0726E3D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63FDA28-EB82-4765-BE08-2028B86C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F11F-BF52-4971-ABFE-A08131EE97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572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6035DE-AB96-4E00-949C-2A9782DE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EC18A95-3878-4220-861B-503C8A12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D3D-3F89-436B-9ECF-A5FE556393C9}" type="datetime1">
              <a:rPr lang="cs-CZ" smtClean="0"/>
              <a:t>06.01.2021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63BEB-1A11-48AE-BED9-EF0D6552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C5F25D5-DDE3-4554-88DE-0A66E50B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F11F-BF52-4971-ABFE-A08131EE97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53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5DF9CEA-14E8-4D8A-B1A9-2FD2DA7F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5FE8-6DC6-4B29-96B0-3B0AC0C33129}" type="datetime1">
              <a:rPr lang="cs-CZ" smtClean="0"/>
              <a:t>06.01.2021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04FD8AB-5277-4A79-9C96-695B226C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401CB5-0771-49FD-9443-41693E82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F11F-BF52-4971-ABFE-A08131EE97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381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ACD82A-8C82-4B2C-8DAB-F9EC00CE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8ED144-B528-4B33-B094-D80BC875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0EB9508-5FAA-43A6-A8BA-3B5BDAABD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BD41B3B-4ABB-4BCC-B734-EA8D16F6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00EA-DAE7-49A5-A616-BF22D056AF75}" type="datetime1">
              <a:rPr lang="cs-CZ" smtClean="0"/>
              <a:t>06.01.2021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7D0B254-B3A4-456E-B19A-F6E539FB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C35C1A8-1167-4123-9B69-3FFC2FAF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F11F-BF52-4971-ABFE-A08131EE97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340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4BF36D-FAF7-4335-9C54-BEFD199C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3832071-3C59-4FF3-975A-112B3B45F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16301B9-6679-4219-AA31-9FF529E2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C45D491-2527-4A73-A861-BCEA445A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F2F8-72D5-4FE5-8FE0-E1279B4D941D}" type="datetime1">
              <a:rPr lang="cs-CZ" smtClean="0"/>
              <a:t>06.01.2021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189A56A-EB09-4557-B904-A16C93E3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A803F28-82DF-4C0F-899F-3DA44D66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F11F-BF52-4971-ABFE-A08131EE97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266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5A36C5-E439-4DB0-8934-F5378DF3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6CABD86-3363-426C-8B2D-727629F0D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B904F0-6863-49BD-94DE-5B06EFB11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B5D77-65AB-4EF1-8A27-718484B822A5}" type="datetime1">
              <a:rPr lang="cs-CZ" smtClean="0"/>
              <a:t>06.01.2021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9C72F4D-002A-4606-B67C-334809BEA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06B629A-69B6-4BA8-9E72-80B9A51EC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7F11F-BF52-4971-ABFE-A08131EE97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212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5FE00D-28EC-484F-B4C5-008EBACCA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Implementace algoritmu IDW a jeho vizualizace na GPU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3C74A64-40AE-4F6E-81CB-19AEDA79E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Vladislav Trnka, 2020</a:t>
            </a:r>
            <a:endParaRPr lang="cs-CZ" dirty="0"/>
          </a:p>
          <a:p>
            <a:r>
              <a:rPr lang="cs-CZ" dirty="0"/>
              <a:t>Semestrální práce</a:t>
            </a:r>
            <a:endParaRPr lang="en-US" dirty="0"/>
          </a:p>
          <a:p>
            <a:r>
              <a:rPr lang="cs-CZ" dirty="0"/>
              <a:t>Obecné výpočty na grafických procesorech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949471E-637E-4AA7-9749-33244C9E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07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DE7C84-481B-4FF2-895A-4A37DD3B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E89E38C-400A-4757-BC90-C3C2FC35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262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6FD8C4-1293-441F-97E6-89C0A84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83CFE7-E060-4BF2-B952-7DC9D012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Prvotní motivace bylo paralelizovat metodu IDW, kterou již používám na jeden úkol v práci</a:t>
            </a:r>
          </a:p>
          <a:p>
            <a:r>
              <a:rPr lang="cs-CZ" dirty="0"/>
              <a:t>Neuvědomil jsem si, že úloha není dostatečně velká pro zpracování na GPU</a:t>
            </a:r>
          </a:p>
          <a:p>
            <a:pPr lvl="1"/>
            <a:r>
              <a:rPr lang="cs-CZ" dirty="0"/>
              <a:t>Výpočet trval pár </a:t>
            </a:r>
            <a:r>
              <a:rPr lang="cs-CZ" dirty="0" err="1"/>
              <a:t>ns</a:t>
            </a:r>
            <a:r>
              <a:rPr lang="cs-CZ" dirty="0"/>
              <a:t> na CPU</a:t>
            </a:r>
          </a:p>
          <a:p>
            <a:r>
              <a:rPr lang="cs-CZ" dirty="0"/>
              <a:t>Vznikl tedy tento projekt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48C00E9-E73B-496A-90E5-D26AF54F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792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269ABA-345C-446B-A0ED-7D9257EB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IDW</a:t>
            </a:r>
          </a:p>
        </p:txBody>
      </p:sp>
      <p:pic>
        <p:nvPicPr>
          <p:cNvPr id="1026" name="Picture 2" descr="Inverse Distance Weighting (IDW) Interpolation - GIS Geography">
            <a:extLst>
              <a:ext uri="{FF2B5EF4-FFF2-40B4-BE49-F238E27FC236}">
                <a16:creationId xmlns:a16="http://schemas.microsoft.com/office/drawing/2014/main" id="{37850014-9643-4ABA-9879-777FD9E174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55" y="1825625"/>
            <a:ext cx="969469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7DA58E9-19C9-4C46-B5B6-E8CD40DF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7315200" cy="365125"/>
          </a:xfrm>
        </p:spPr>
        <p:txBody>
          <a:bodyPr/>
          <a:lstStyle/>
          <a:p>
            <a:pPr algn="r"/>
            <a:r>
              <a:rPr lang="cs-CZ" dirty="0"/>
              <a:t>https://gisgeography.com/inverse-distance-weighting-idw-interpolation/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DFAF776-C2CD-4873-862D-05E18A6EE8AE}"/>
              </a:ext>
            </a:extLst>
          </p:cNvPr>
          <p:cNvSpPr txBox="1"/>
          <p:nvPr/>
        </p:nvSpPr>
        <p:spPr>
          <a:xfrm>
            <a:off x="6787662" y="65766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750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6BF2C-058A-4BC1-B065-AA92BEB1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IDW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5D79BC-581A-4415-B389-ACFDA153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1311"/>
          </a:xfrm>
        </p:spPr>
        <p:txBody>
          <a:bodyPr/>
          <a:lstStyle/>
          <a:p>
            <a:r>
              <a:rPr lang="cs-CZ" dirty="0"/>
              <a:t>Způsob jak aproximovat hodnoty v závislosti na uzlových bodech</a:t>
            </a:r>
          </a:p>
          <a:p>
            <a:r>
              <a:rPr lang="cs-CZ" dirty="0"/>
              <a:t>Využité hlavně v geografii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7CB3CA9-6BCF-47E7-8D22-074064F9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3110015"/>
            <a:ext cx="4238625" cy="1562100"/>
          </a:xfrm>
          <a:prstGeom prst="rect">
            <a:avLst/>
          </a:prstGeom>
        </p:spPr>
      </p:pic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6B243F4-AE16-44A6-94B9-B18CD524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7315200" cy="365125"/>
          </a:xfrm>
        </p:spPr>
        <p:txBody>
          <a:bodyPr/>
          <a:lstStyle/>
          <a:p>
            <a:pPr algn="r"/>
            <a:r>
              <a:rPr lang="cs-CZ" dirty="0"/>
              <a:t>https://en.wikipedia.org/wiki/Inverse_distance_weighting</a:t>
            </a:r>
          </a:p>
        </p:txBody>
      </p:sp>
    </p:spTree>
    <p:extLst>
      <p:ext uri="{BB962C8B-B14F-4D97-AF65-F5344CB8AC3E}">
        <p14:creationId xmlns:p14="http://schemas.microsoft.com/office/powerpoint/2010/main" val="95597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9E4BDC-A424-4183-A280-0ACAF7AF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A91059-0681-4585-BD37-BA0D1FED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CPU</a:t>
            </a:r>
          </a:p>
          <a:p>
            <a:r>
              <a:rPr lang="cs-CZ" dirty="0"/>
              <a:t>CPU za pomocí vláken</a:t>
            </a:r>
          </a:p>
          <a:p>
            <a:r>
              <a:rPr lang="cs-CZ" dirty="0"/>
              <a:t>GPU za pomocí globální paměti</a:t>
            </a:r>
          </a:p>
          <a:p>
            <a:r>
              <a:rPr lang="cs-CZ" dirty="0"/>
              <a:t>GPU za pomocí texturovací paměti</a:t>
            </a:r>
          </a:p>
          <a:p>
            <a:r>
              <a:rPr lang="cs-CZ" dirty="0"/>
              <a:t>GPU za pomocí </a:t>
            </a:r>
            <a:r>
              <a:rPr lang="cs-CZ" dirty="0" err="1"/>
              <a:t>interopu</a:t>
            </a:r>
            <a:r>
              <a:rPr lang="cs-CZ" dirty="0"/>
              <a:t> do </a:t>
            </a:r>
            <a:r>
              <a:rPr lang="cs-CZ" dirty="0" err="1"/>
              <a:t>OpenGL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D63E711-5ABE-4916-A9CD-486CECC4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726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23B1F4-F456-4F8C-A9C9-4E9F6997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Sppeeeeeeeeeeeed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6B4BD1D-AF72-4BF6-AE7A-E6C5C795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4FD3299-6E0F-4F3F-A4D7-E8E9770371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841" y="1880659"/>
            <a:ext cx="7860317" cy="4241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92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EC2AE-E1C3-41F2-9E78-6CB55121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7B2C0B-BB67-46D6-9D3D-C427E66A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Ovládání pomocí klávesnice a myši</a:t>
            </a:r>
          </a:p>
          <a:p>
            <a:endParaRPr lang="cs-CZ" dirty="0"/>
          </a:p>
          <a:p>
            <a:r>
              <a:rPr lang="cs-CZ" dirty="0"/>
              <a:t>Klik myši – přidej/odeber bod</a:t>
            </a:r>
          </a:p>
          <a:p>
            <a:endParaRPr lang="cs-CZ" dirty="0"/>
          </a:p>
          <a:p>
            <a:r>
              <a:rPr lang="cs-CZ" dirty="0" err="1"/>
              <a:t>Tab</a:t>
            </a:r>
            <a:r>
              <a:rPr lang="cs-CZ" dirty="0"/>
              <a:t> – mění metodu výpočtu</a:t>
            </a:r>
          </a:p>
          <a:p>
            <a:r>
              <a:rPr lang="cs-CZ" dirty="0"/>
              <a:t>Šipky – mění vizualizaci</a:t>
            </a:r>
            <a:endParaRPr lang="en-US" dirty="0"/>
          </a:p>
          <a:p>
            <a:endParaRPr lang="en-US" dirty="0"/>
          </a:p>
          <a:p>
            <a:r>
              <a:rPr lang="cs-CZ" dirty="0"/>
              <a:t>h – kompletní nápověda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AE55822-F8C4-4625-BEB0-D7B80C74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77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E543EC-25FF-4CFF-B954-1FA6525E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Aplikace</a:t>
            </a:r>
          </a:p>
        </p:txBody>
      </p:sp>
      <p:pic>
        <p:nvPicPr>
          <p:cNvPr id="6" name="Zástupný obsah 5" descr="Obsah obrázku objekt v exteriéru&#10;&#10;Popis byl vytvořen automaticky">
            <a:extLst>
              <a:ext uri="{FF2B5EF4-FFF2-40B4-BE49-F238E27FC236}">
                <a16:creationId xmlns:a16="http://schemas.microsoft.com/office/drawing/2014/main" id="{8C8D4CD4-20E1-4A83-B13B-6DDF4A555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E471F92-870F-4E80-9E0B-1DE63DBD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83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ADA625-2B78-4E52-B868-8C3DA3CB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Aplikace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94609B8C-CF89-468D-B1AD-AAC82DBDE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38B34D2-6CDA-45C1-972C-70A5DBE9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339789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150</Words>
  <Application>Microsoft Office PowerPoint</Application>
  <PresentationFormat>Širokoúhlá obrazovka</PresentationFormat>
  <Paragraphs>34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Motiv Office</vt:lpstr>
      <vt:lpstr>Implementace algoritmu IDW a jeho vizualizace na GPU</vt:lpstr>
      <vt:lpstr>Motivace</vt:lpstr>
      <vt:lpstr>IDW</vt:lpstr>
      <vt:lpstr>IDW</vt:lpstr>
      <vt:lpstr>Implementace</vt:lpstr>
      <vt:lpstr>Sppeeeeeeeeeeeed</vt:lpstr>
      <vt:lpstr>Aplikace</vt:lpstr>
      <vt:lpstr>Aplikace</vt:lpstr>
      <vt:lpstr>Aplikace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Implementace algoritmu IDW a jeho vizualizace na GPU</dc:title>
  <dc:creator>Vladislav Trnka</dc:creator>
  <cp:lastModifiedBy>Vladislav Trnka</cp:lastModifiedBy>
  <cp:revision>2</cp:revision>
  <dcterms:created xsi:type="dcterms:W3CDTF">2021-01-06T00:37:10Z</dcterms:created>
  <dcterms:modified xsi:type="dcterms:W3CDTF">2021-01-06T00:48:18Z</dcterms:modified>
</cp:coreProperties>
</file>