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0" r:id="rId4"/>
    <p:sldId id="261" r:id="rId5"/>
    <p:sldId id="268" r:id="rId6"/>
    <p:sldId id="278" r:id="rId7"/>
    <p:sldId id="262" r:id="rId8"/>
    <p:sldId id="263" r:id="rId9"/>
    <p:sldId id="264" r:id="rId10"/>
    <p:sldId id="265" r:id="rId11"/>
    <p:sldId id="267" r:id="rId12"/>
    <p:sldId id="276" r:id="rId13"/>
    <p:sldId id="274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158591"/>
    <a:srgbClr val="E20A17"/>
    <a:srgbClr val="EF7900"/>
    <a:srgbClr val="7C131B"/>
    <a:srgbClr val="0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27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76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455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16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03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54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30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976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68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93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8F19-454B-4CD6-8303-CCB80DDB5942}" type="datetimeFigureOut">
              <a:rPr lang="es-EC" smtClean="0"/>
              <a:t>03/09/2016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4F83-EB80-4B27-AD78-27A0D0F7F4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9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5" Type="http://schemas.openxmlformats.org/officeDocument/2006/relationships/image" Target="../media/image46.png"/><Relationship Id="rId10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microsoft.com/office/2007/relationships/hdphoto" Target="../media/hdphoto1.wdp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938577" y="3072311"/>
            <a:ext cx="4123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800" dirty="0" smtClean="0">
                <a:latin typeface="Poiret One" panose="02000000000000000000" pitchFamily="2" charset="0"/>
              </a:rPr>
              <a:t>Previo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30034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0"/>
    </mc:Choice>
    <mc:Fallback xmlns="">
      <p:transition spd="slow" advTm="51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-320646"/>
            <a:ext cx="3426648" cy="299431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 t="38216" r="35568" b="24248"/>
          <a:stretch/>
        </p:blipFill>
        <p:spPr>
          <a:xfrm>
            <a:off x="5223605" y="914400"/>
            <a:ext cx="751840" cy="756920"/>
          </a:xfrm>
          <a:prstGeom prst="ellipse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362">
            <a:off x="3370661" y="2816382"/>
            <a:ext cx="2021470" cy="15021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42" y="427023"/>
            <a:ext cx="1706880" cy="20463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42" y="2518205"/>
            <a:ext cx="1630649" cy="19549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58" y="4517997"/>
            <a:ext cx="1695632" cy="2032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79" y="1615865"/>
            <a:ext cx="2039873" cy="151579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87715" y="4320502"/>
            <a:ext cx="2139188" cy="15895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60" y="603181"/>
            <a:ext cx="2714353" cy="1809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32" y="2562215"/>
            <a:ext cx="2696580" cy="17977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70" y="4722134"/>
            <a:ext cx="2439343" cy="16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30078 0.3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166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30078 0.32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9660" r="9774" b="14014"/>
          <a:stretch/>
        </p:blipFill>
        <p:spPr>
          <a:xfrm>
            <a:off x="2814027" y="903637"/>
            <a:ext cx="923757" cy="9204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85012" y="1027558"/>
            <a:ext cx="222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>
                <a:solidFill>
                  <a:srgbClr val="014455"/>
                </a:solidFill>
                <a:latin typeface="Poiret One" panose="02000000000000000000" pitchFamily="2" charset="0"/>
              </a:rPr>
              <a:t>Unquake.me</a:t>
            </a:r>
            <a:endParaRPr lang="es-EC" sz="2000" dirty="0">
              <a:solidFill>
                <a:srgbClr val="014455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0" y="1721816"/>
            <a:ext cx="1170075" cy="11700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7542" y="2115564"/>
            <a:ext cx="1240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>
                <a:solidFill>
                  <a:srgbClr val="565656"/>
                </a:solidFill>
                <a:latin typeface="Poiret One" panose="02000000000000000000" pitchFamily="2" charset="0"/>
              </a:rPr>
              <a:t>USOS</a:t>
            </a:r>
            <a:endParaRPr lang="es-EC" sz="2000" dirty="0">
              <a:solidFill>
                <a:srgbClr val="565656"/>
              </a:solidFill>
            </a:endParaRPr>
          </a:p>
        </p:txBody>
      </p:sp>
      <p:pic>
        <p:nvPicPr>
          <p:cNvPr id="1026" name="Picture 2" descr="Resultado de imagen para gobierno simbo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05" y="4347923"/>
            <a:ext cx="1043173" cy="99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902244" y="4365457"/>
            <a:ext cx="17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>
                <a:solidFill>
                  <a:srgbClr val="EF7900"/>
                </a:solidFill>
                <a:latin typeface="Poiret One" panose="02000000000000000000" pitchFamily="2" charset="0"/>
              </a:rPr>
              <a:t>Gobierno</a:t>
            </a:r>
          </a:p>
          <a:p>
            <a:pPr algn="ctr"/>
            <a:r>
              <a:rPr lang="es-EC" sz="3200" dirty="0" smtClean="0">
                <a:solidFill>
                  <a:srgbClr val="EF7900"/>
                </a:solidFill>
                <a:latin typeface="Poiret One" panose="02000000000000000000" pitchFamily="2" charset="0"/>
              </a:rPr>
              <a:t>central</a:t>
            </a:r>
            <a:endParaRPr lang="es-EC" sz="2000" dirty="0">
              <a:solidFill>
                <a:srgbClr val="EF79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55" y="2539643"/>
            <a:ext cx="970328" cy="9703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967162" y="2806958"/>
            <a:ext cx="214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>
                <a:solidFill>
                  <a:srgbClr val="E20A17"/>
                </a:solidFill>
                <a:latin typeface="Poiret One" panose="02000000000000000000" pitchFamily="2" charset="0"/>
              </a:rPr>
              <a:t>Cruz roja</a:t>
            </a:r>
            <a:endParaRPr lang="es-EC" sz="2000" dirty="0">
              <a:solidFill>
                <a:srgbClr val="E20A17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0976">
            <a:off x="6850528" y="1424526"/>
            <a:ext cx="1519317" cy="112897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267511" y="3940479"/>
            <a:ext cx="136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err="1" smtClean="0">
                <a:solidFill>
                  <a:schemeClr val="accent6">
                    <a:lumMod val="75000"/>
                  </a:schemeClr>
                </a:solidFill>
                <a:latin typeface="Poiret One" panose="02000000000000000000" pitchFamily="2" charset="0"/>
              </a:rPr>
              <a:t>GAD’s</a:t>
            </a:r>
            <a:endParaRPr lang="es-EC" sz="2000" dirty="0">
              <a:solidFill>
                <a:srgbClr val="EF7900"/>
              </a:solidFill>
            </a:endParaRPr>
          </a:p>
        </p:txBody>
      </p:sp>
      <p:sp>
        <p:nvSpPr>
          <p:cNvPr id="11" name="Arco 10"/>
          <p:cNvSpPr/>
          <p:nvPr/>
        </p:nvSpPr>
        <p:spPr>
          <a:xfrm rot="11699006">
            <a:off x="1903024" y="4328415"/>
            <a:ext cx="1759674" cy="594303"/>
          </a:xfrm>
          <a:prstGeom prst="arc">
            <a:avLst>
              <a:gd name="adj1" fmla="val 15216979"/>
              <a:gd name="adj2" fmla="val 208437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0698" y="487583"/>
            <a:ext cx="6569169" cy="543809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CuadroTexto 20"/>
          <p:cNvSpPr txBox="1"/>
          <p:nvPr/>
        </p:nvSpPr>
        <p:spPr>
          <a:xfrm rot="1242996">
            <a:off x="722150" y="5582594"/>
            <a:ext cx="256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 smtClean="0">
                <a:latin typeface="Poiret One" panose="02000000000000000000" pitchFamily="2" charset="0"/>
              </a:rPr>
              <a:t>Coordinación</a:t>
            </a:r>
            <a:endParaRPr lang="es-EC" sz="2000" dirty="0"/>
          </a:p>
        </p:txBody>
      </p:sp>
      <p:sp>
        <p:nvSpPr>
          <p:cNvPr id="23" name="Arco 22"/>
          <p:cNvSpPr/>
          <p:nvPr/>
        </p:nvSpPr>
        <p:spPr>
          <a:xfrm rot="15759529">
            <a:off x="972202" y="3274825"/>
            <a:ext cx="1914417" cy="594303"/>
          </a:xfrm>
          <a:prstGeom prst="arc">
            <a:avLst>
              <a:gd name="adj1" fmla="val 15216979"/>
              <a:gd name="adj2" fmla="val 208437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Arco 23"/>
          <p:cNvSpPr/>
          <p:nvPr/>
        </p:nvSpPr>
        <p:spPr>
          <a:xfrm rot="19294496">
            <a:off x="1157727" y="1683914"/>
            <a:ext cx="1914417" cy="594303"/>
          </a:xfrm>
          <a:prstGeom prst="arc">
            <a:avLst>
              <a:gd name="adj1" fmla="val 15216979"/>
              <a:gd name="adj2" fmla="val 208437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Arco 24"/>
          <p:cNvSpPr/>
          <p:nvPr/>
        </p:nvSpPr>
        <p:spPr>
          <a:xfrm rot="4346122">
            <a:off x="3450910" y="1592111"/>
            <a:ext cx="1914417" cy="594303"/>
          </a:xfrm>
          <a:prstGeom prst="arc">
            <a:avLst>
              <a:gd name="adj1" fmla="val 15216979"/>
              <a:gd name="adj2" fmla="val 208437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26576" r="17622" b="17737"/>
          <a:stretch/>
        </p:blipFill>
        <p:spPr>
          <a:xfrm>
            <a:off x="8180506" y="1750930"/>
            <a:ext cx="2250141" cy="166743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 t="38216" r="35568" b="24248"/>
          <a:stretch/>
        </p:blipFill>
        <p:spPr>
          <a:xfrm>
            <a:off x="8945250" y="2190200"/>
            <a:ext cx="751840" cy="756920"/>
          </a:xfrm>
          <a:prstGeom prst="ellipse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7769112" y="3805412"/>
            <a:ext cx="32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solidFill>
                  <a:srgbClr val="158591"/>
                </a:solidFill>
                <a:latin typeface="Poiret One" panose="02000000000000000000" pitchFamily="2" charset="0"/>
              </a:rPr>
              <a:t>Inteligencia artificial</a:t>
            </a:r>
          </a:p>
        </p:txBody>
      </p:sp>
      <p:sp>
        <p:nvSpPr>
          <p:cNvPr id="29" name="Arco 28"/>
          <p:cNvSpPr/>
          <p:nvPr/>
        </p:nvSpPr>
        <p:spPr>
          <a:xfrm rot="7016854">
            <a:off x="3391573" y="3212820"/>
            <a:ext cx="1914417" cy="594303"/>
          </a:xfrm>
          <a:prstGeom prst="arc">
            <a:avLst>
              <a:gd name="adj1" fmla="val 15216979"/>
              <a:gd name="adj2" fmla="val 208437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 rot="521868">
            <a:off x="1126843" y="3623609"/>
            <a:ext cx="4590867" cy="2043728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/>
          <p:cNvSpPr txBox="1"/>
          <p:nvPr/>
        </p:nvSpPr>
        <p:spPr>
          <a:xfrm>
            <a:off x="7684790" y="4525254"/>
            <a:ext cx="32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solidFill>
                  <a:srgbClr val="158591"/>
                </a:solidFill>
                <a:latin typeface="Poiret One" panose="02000000000000000000" pitchFamily="2" charset="0"/>
              </a:rPr>
              <a:t> Machine </a:t>
            </a:r>
            <a:r>
              <a:rPr lang="es-EC" sz="2800" dirty="0" err="1" smtClean="0">
                <a:solidFill>
                  <a:srgbClr val="158591"/>
                </a:solidFill>
                <a:latin typeface="Poiret One" panose="02000000000000000000" pitchFamily="2" charset="0"/>
              </a:rPr>
              <a:t>learning</a:t>
            </a:r>
            <a:endParaRPr lang="es-EC" dirty="0">
              <a:solidFill>
                <a:srgbClr val="15859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76" y="4904066"/>
            <a:ext cx="1927232" cy="19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6" grpId="0"/>
      <p:bldP spid="11" grpId="0" animBg="1"/>
      <p:bldP spid="11" grpId="1" animBg="1"/>
      <p:bldP spid="17" grpId="0" animBg="1"/>
      <p:bldP spid="21" grpId="0"/>
      <p:bldP spid="21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99" y="2654376"/>
            <a:ext cx="6335759" cy="31359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5" t="12152" r="23418" b="18734"/>
          <a:stretch/>
        </p:blipFill>
        <p:spPr>
          <a:xfrm rot="19071593">
            <a:off x="6094527" y="673175"/>
            <a:ext cx="730158" cy="10222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20145" y="799565"/>
            <a:ext cx="4108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 err="1" smtClean="0">
                <a:latin typeface="Poiret One" panose="02000000000000000000" pitchFamily="2" charset="0"/>
              </a:rPr>
              <a:t>BEACON</a:t>
            </a:r>
            <a:r>
              <a:rPr lang="es-EC" sz="4400" dirty="0" smtClean="0">
                <a:latin typeface="Poiret One" panose="02000000000000000000" pitchFamily="2" charset="0"/>
              </a:rPr>
              <a:t> </a:t>
            </a:r>
            <a:r>
              <a:rPr lang="es-EC" sz="4400" dirty="0" err="1" smtClean="0">
                <a:latin typeface="Poiret One" panose="02000000000000000000" pitchFamily="2" charset="0"/>
              </a:rPr>
              <a:t>S.O.S</a:t>
            </a:r>
            <a:endParaRPr lang="es-EC" sz="4400" dirty="0" smtClean="0">
              <a:latin typeface="Poiret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31435" y="2550164"/>
            <a:ext cx="517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800" dirty="0" smtClean="0">
                <a:solidFill>
                  <a:srgbClr val="014455"/>
                </a:solidFill>
                <a:latin typeface="Poiret One" panose="02000000000000000000" pitchFamily="2" charset="0"/>
              </a:rPr>
              <a:t>Gracias</a:t>
            </a:r>
            <a:endParaRPr lang="es-EC" sz="8800" dirty="0" smtClean="0">
              <a:solidFill>
                <a:srgbClr val="014455"/>
              </a:solidFill>
              <a:latin typeface="Tangerine" panose="02000000000000000000" pitchFamily="2" charset="0"/>
              <a:ea typeface="Tangerine" panose="02000000000000000000" pitchFamily="2" charset="0"/>
              <a:cs typeface="MV Boli" panose="02000500030200090000" pitchFamily="2" charset="0"/>
            </a:endParaRPr>
          </a:p>
          <a:p>
            <a:pPr algn="r"/>
            <a:endParaRPr lang="es-EC" sz="2800" dirty="0" smtClean="0">
              <a:solidFill>
                <a:srgbClr val="014455"/>
              </a:solidFill>
            </a:endParaRPr>
          </a:p>
          <a:p>
            <a:pPr algn="r"/>
            <a:endParaRPr lang="es-EC" sz="2800" dirty="0">
              <a:solidFill>
                <a:srgbClr val="014455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45626" y="2706317"/>
            <a:ext cx="1092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6600" dirty="0" smtClean="0">
                <a:solidFill>
                  <a:srgbClr val="014455"/>
                </a:solidFill>
                <a:latin typeface="Poiret One" panose="02000000000000000000" pitchFamily="2" charset="0"/>
              </a:rPr>
              <a:t>☺</a:t>
            </a:r>
            <a:endParaRPr lang="es-EC" sz="2800" dirty="0">
              <a:solidFill>
                <a:srgbClr val="0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819308" y="2935052"/>
            <a:ext cx="4521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800" dirty="0" smtClean="0">
                <a:solidFill>
                  <a:srgbClr val="565656"/>
                </a:solidFill>
                <a:latin typeface="Poiret One" panose="02000000000000000000" pitchFamily="2" charset="0"/>
              </a:rPr>
              <a:t>u - SOS</a:t>
            </a:r>
            <a:endParaRPr lang="es-EC" sz="3600" dirty="0">
              <a:solidFill>
                <a:srgbClr val="014455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9" y="440948"/>
            <a:ext cx="6076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0"/>
    </mc:Choice>
    <mc:Fallback xmlns="">
      <p:transition spd="slow" advTm="5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0157" r="-1478" b="22661"/>
          <a:stretch/>
        </p:blipFill>
        <p:spPr>
          <a:xfrm>
            <a:off x="743874" y="869597"/>
            <a:ext cx="2545978" cy="147483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2636" r="2753" b="13765"/>
          <a:stretch/>
        </p:blipFill>
        <p:spPr>
          <a:xfrm>
            <a:off x="3657276" y="770203"/>
            <a:ext cx="1780366" cy="147483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" t="11177" r="1889" b="26800"/>
          <a:stretch/>
        </p:blipFill>
        <p:spPr>
          <a:xfrm>
            <a:off x="5873052" y="728473"/>
            <a:ext cx="2452145" cy="155829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19035" r="-1506" b="30518"/>
          <a:stretch/>
        </p:blipFill>
        <p:spPr>
          <a:xfrm>
            <a:off x="8692621" y="963596"/>
            <a:ext cx="2557501" cy="129018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630" b="33072"/>
          <a:stretch/>
        </p:blipFill>
        <p:spPr>
          <a:xfrm>
            <a:off x="971540" y="3597947"/>
            <a:ext cx="5371471" cy="24165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79" y="3166429"/>
            <a:ext cx="3523518" cy="28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286"/>
            <a:ext cx="5653368" cy="56533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6" t="6472" r="27077" b="4369"/>
          <a:stretch/>
        </p:blipFill>
        <p:spPr>
          <a:xfrm>
            <a:off x="5171597" y="1257599"/>
            <a:ext cx="2148673" cy="479319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24562" y="3423362"/>
            <a:ext cx="124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>
                <a:solidFill>
                  <a:srgbClr val="565656"/>
                </a:solidFill>
                <a:latin typeface="Poiret One" panose="02000000000000000000" pitchFamily="2" charset="0"/>
              </a:rPr>
              <a:t>u - SOS</a:t>
            </a:r>
            <a:endParaRPr lang="es-EC" sz="900" dirty="0">
              <a:solidFill>
                <a:srgbClr val="01445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21" y="2315217"/>
            <a:ext cx="1102976" cy="110297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990801" y="4054335"/>
            <a:ext cx="915817" cy="443919"/>
          </a:xfrm>
          <a:prstGeom prst="roundRect">
            <a:avLst/>
          </a:prstGeom>
          <a:noFill/>
          <a:ln w="19050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rgbClr val="565656"/>
                </a:solidFill>
                <a:latin typeface="Poiret One" panose="02000000000000000000" pitchFamily="2" charset="0"/>
              </a:rPr>
              <a:t>Log in </a:t>
            </a:r>
            <a:endParaRPr lang="es-EC" sz="1600" b="1" dirty="0">
              <a:solidFill>
                <a:srgbClr val="565656"/>
              </a:solidFill>
              <a:latin typeface="Poiret One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93" y="4638273"/>
            <a:ext cx="383937" cy="383937"/>
          </a:xfrm>
          <a:prstGeom prst="rect">
            <a:avLst/>
          </a:prstGeom>
        </p:spPr>
      </p:pic>
      <p:pic>
        <p:nvPicPr>
          <p:cNvPr id="1026" name="Picture 2" descr="Resultado de imagen para mail vector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81" y="4638274"/>
            <a:ext cx="383937" cy="3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98" y="1257599"/>
            <a:ext cx="4926952" cy="492695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451807" y="4779501"/>
            <a:ext cx="2014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 smtClean="0">
                <a:latin typeface="Poiret One" panose="02000000000000000000" pitchFamily="2" charset="0"/>
              </a:rPr>
              <a:t>Universal </a:t>
            </a:r>
            <a:r>
              <a:rPr lang="es-EC" sz="2800" dirty="0" err="1" smtClean="0">
                <a:latin typeface="Poiret One" panose="02000000000000000000" pitchFamily="2" charset="0"/>
              </a:rPr>
              <a:t>USSD</a:t>
            </a:r>
            <a:endParaRPr lang="es-EC" sz="2800" dirty="0" smtClean="0">
              <a:latin typeface="Poiret One" panose="02000000000000000000" pitchFamily="2" charset="0"/>
            </a:endParaRPr>
          </a:p>
          <a:p>
            <a:pPr algn="ctr"/>
            <a:r>
              <a:rPr lang="es-EC" sz="2800" dirty="0" err="1" smtClean="0">
                <a:latin typeface="Poiret One" panose="02000000000000000000" pitchFamily="2" charset="0"/>
              </a:rPr>
              <a:t>messages</a:t>
            </a:r>
            <a:endParaRPr lang="es-EC" sz="2800" dirty="0" smtClean="0">
              <a:latin typeface="Poiret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82" y="5133415"/>
            <a:ext cx="1428750" cy="1428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93" y="3467905"/>
            <a:ext cx="1428750" cy="1428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4" y="1747977"/>
            <a:ext cx="1428750" cy="1428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8" y="963864"/>
            <a:ext cx="1428750" cy="1428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57" y="2963430"/>
            <a:ext cx="1428750" cy="1428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13" y="810516"/>
            <a:ext cx="1428750" cy="1428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490" y="4896655"/>
            <a:ext cx="1428750" cy="14287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84" y="249489"/>
            <a:ext cx="1428750" cy="14287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29" y="4838840"/>
            <a:ext cx="1428750" cy="14287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76" y="5355737"/>
            <a:ext cx="1428750" cy="14287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9" y="4124465"/>
            <a:ext cx="1428750" cy="14287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398" y="3125062"/>
            <a:ext cx="1428750" cy="14287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9" y="2039155"/>
            <a:ext cx="1428750" cy="14287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57" y="383865"/>
            <a:ext cx="3646657" cy="41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938577" y="3072311"/>
            <a:ext cx="4123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800" dirty="0" smtClean="0">
                <a:latin typeface="Poiret One" panose="02000000000000000000" pitchFamily="2" charset="0"/>
              </a:rPr>
              <a:t>Durante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7593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0"/>
    </mc:Choice>
    <mc:Fallback xmlns="">
      <p:transition spd="slow" advTm="51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16211" r="13671" b="17341"/>
          <a:stretch/>
        </p:blipFill>
        <p:spPr>
          <a:xfrm>
            <a:off x="2451129" y="2027099"/>
            <a:ext cx="3774141" cy="31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9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78424 0.0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9660" r="9774" b="14014"/>
          <a:stretch/>
        </p:blipFill>
        <p:spPr>
          <a:xfrm>
            <a:off x="793101" y="572947"/>
            <a:ext cx="5477070" cy="545761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70171" y="2860462"/>
            <a:ext cx="5175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7200" dirty="0" smtClean="0">
                <a:solidFill>
                  <a:srgbClr val="014455"/>
                </a:solidFill>
                <a:latin typeface="Poiret One" panose="02000000000000000000" pitchFamily="2" charset="0"/>
              </a:rPr>
              <a:t>Unquake.me</a:t>
            </a:r>
          </a:p>
          <a:p>
            <a:pPr algn="r"/>
            <a:endParaRPr lang="es-EC" sz="7200" dirty="0" smtClean="0">
              <a:solidFill>
                <a:srgbClr val="014455"/>
              </a:solidFill>
              <a:latin typeface="Tangerine" panose="02000000000000000000" pitchFamily="2" charset="0"/>
              <a:ea typeface="Tangerine" panose="02000000000000000000" pitchFamily="2" charset="0"/>
              <a:cs typeface="MV Boli" panose="02000500030200090000" pitchFamily="2" charset="0"/>
            </a:endParaRPr>
          </a:p>
          <a:p>
            <a:pPr algn="r"/>
            <a:endParaRPr lang="es-EC" sz="2800" dirty="0" smtClean="0">
              <a:solidFill>
                <a:srgbClr val="014455"/>
              </a:solidFill>
            </a:endParaRPr>
          </a:p>
          <a:p>
            <a:pPr algn="r"/>
            <a:endParaRPr lang="es-EC" sz="2800" dirty="0">
              <a:solidFill>
                <a:srgbClr val="0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-320646"/>
            <a:ext cx="3426648" cy="29943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6303">
            <a:off x="6597968" y="582930"/>
            <a:ext cx="2409825" cy="17907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 t="38216" r="35568" b="24248"/>
          <a:stretch/>
        </p:blipFill>
        <p:spPr>
          <a:xfrm>
            <a:off x="5223605" y="914400"/>
            <a:ext cx="751840" cy="756920"/>
          </a:xfrm>
          <a:prstGeom prst="ellipse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4">
            <a:off x="2345367" y="1183897"/>
            <a:ext cx="2409825" cy="17907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 rot="19755071">
            <a:off x="2070656" y="1346381"/>
            <a:ext cx="18779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 smtClean="0">
                <a:latin typeface="Poiret One" panose="02000000000000000000" pitchFamily="2" charset="0"/>
              </a:rPr>
              <a:t>SOS </a:t>
            </a:r>
            <a:r>
              <a:rPr lang="es-EC" sz="2800" dirty="0" err="1" smtClean="0">
                <a:latin typeface="Poiret One" panose="02000000000000000000" pitchFamily="2" charset="0"/>
              </a:rPr>
              <a:t>info</a:t>
            </a:r>
            <a:endParaRPr lang="es-EC" sz="2400" dirty="0" smtClean="0"/>
          </a:p>
          <a:p>
            <a:pPr algn="ctr"/>
            <a:endParaRPr lang="es-EC" sz="2400" dirty="0">
              <a:solidFill>
                <a:srgbClr val="014455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301">
            <a:off x="6089824" y="1328186"/>
            <a:ext cx="2021470" cy="150212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850822" y="1186694"/>
            <a:ext cx="18779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 smtClean="0">
                <a:latin typeface="Poiret One" panose="02000000000000000000" pitchFamily="2" charset="0"/>
              </a:rPr>
              <a:t>SOS </a:t>
            </a:r>
            <a:r>
              <a:rPr lang="es-EC" sz="2800" dirty="0" err="1" smtClean="0">
                <a:latin typeface="Poiret One" panose="02000000000000000000" pitchFamily="2" charset="0"/>
              </a:rPr>
              <a:t>info</a:t>
            </a:r>
            <a:endParaRPr lang="es-EC" sz="2400" dirty="0" smtClean="0"/>
          </a:p>
          <a:p>
            <a:pPr algn="ctr"/>
            <a:endParaRPr lang="es-EC" sz="2400" dirty="0">
              <a:solidFill>
                <a:srgbClr val="014455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507" flipH="1">
            <a:off x="9994655" y="2877919"/>
            <a:ext cx="1786383" cy="132743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314007" y="4414547"/>
            <a:ext cx="18779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 smtClean="0">
                <a:latin typeface="Poiret One" panose="02000000000000000000" pitchFamily="2" charset="0"/>
              </a:rPr>
              <a:t>SOS </a:t>
            </a:r>
            <a:r>
              <a:rPr lang="es-EC" sz="2800" dirty="0" err="1" smtClean="0">
                <a:latin typeface="Poiret One" panose="02000000000000000000" pitchFamily="2" charset="0"/>
              </a:rPr>
              <a:t>info</a:t>
            </a:r>
            <a:endParaRPr lang="es-EC" sz="2400" dirty="0" smtClean="0"/>
          </a:p>
          <a:p>
            <a:pPr algn="ctr"/>
            <a:endParaRPr lang="es-EC" sz="2400" dirty="0">
              <a:solidFill>
                <a:srgbClr val="0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9" grpId="0"/>
      <p:bldP spid="19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37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MV Boli</vt:lpstr>
      <vt:lpstr>Poiret One</vt:lpstr>
      <vt:lpstr>Tangerine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Iván Rojas Rodríguez</dc:creator>
  <cp:lastModifiedBy>Diego Iván Rojas Rodríguez</cp:lastModifiedBy>
  <cp:revision>45</cp:revision>
  <dcterms:created xsi:type="dcterms:W3CDTF">2016-09-02T18:33:38Z</dcterms:created>
  <dcterms:modified xsi:type="dcterms:W3CDTF">2016-09-03T18:55:22Z</dcterms:modified>
</cp:coreProperties>
</file>