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280" y="-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C5D-0573-46EE-B035-72C34F7554A2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7A3B-1D43-4D4A-BA70-0A8E8AEEF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C5D-0573-46EE-B035-72C34F7554A2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7A3B-1D43-4D4A-BA70-0A8E8AEEF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C5D-0573-46EE-B035-72C34F7554A2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7A3B-1D43-4D4A-BA70-0A8E8AEEF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C5D-0573-46EE-B035-72C34F7554A2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7A3B-1D43-4D4A-BA70-0A8E8AEEF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C5D-0573-46EE-B035-72C34F7554A2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7A3B-1D43-4D4A-BA70-0A8E8AEEF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C5D-0573-46EE-B035-72C34F7554A2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7A3B-1D43-4D4A-BA70-0A8E8AEEF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C5D-0573-46EE-B035-72C34F7554A2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7A3B-1D43-4D4A-BA70-0A8E8AEEF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C5D-0573-46EE-B035-72C34F7554A2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7A3B-1D43-4D4A-BA70-0A8E8AEEF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C5D-0573-46EE-B035-72C34F7554A2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7A3B-1D43-4D4A-BA70-0A8E8AEEF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C5D-0573-46EE-B035-72C34F7554A2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7A3B-1D43-4D4A-BA70-0A8E8AEEF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C5D-0573-46EE-B035-72C34F7554A2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7A3B-1D43-4D4A-BA70-0A8E8AEEF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2CC5D-0573-46EE-B035-72C34F7554A2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57A3B-1D43-4D4A-BA70-0A8E8AEEF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FAT-16 file system </a:t>
            </a:r>
            <a:r>
              <a:rPr lang="vi-VN" dirty="0" smtClean="0"/>
              <a:t>implementation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Disk structure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093776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 block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2600" y="2093776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block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2093776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FAT block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8600" y="2093776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dir 1</a:t>
            </a:r>
            <a:r>
              <a:rPr lang="en-US" baseline="30000" dirty="0" smtClean="0"/>
              <a:t>st</a:t>
            </a:r>
            <a:r>
              <a:rPr lang="en-US" dirty="0" smtClean="0"/>
              <a:t> block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81600" y="2093776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600" y="2093776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67600" y="2093776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>
            <a:stCxn id="6" idx="2"/>
            <a:endCxn id="7" idx="2"/>
          </p:cNvCxnSpPr>
          <p:nvPr/>
        </p:nvCxnSpPr>
        <p:spPr>
          <a:xfrm rot="16200000" flipH="1">
            <a:off x="2895600" y="2131876"/>
            <a:ext cx="1588" cy="1143000"/>
          </a:xfrm>
          <a:prstGeom prst="curvedConnector3">
            <a:avLst>
              <a:gd name="adj1" fmla="val 143954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2"/>
            <a:endCxn id="8" idx="2"/>
          </p:cNvCxnSpPr>
          <p:nvPr/>
        </p:nvCxnSpPr>
        <p:spPr>
          <a:xfrm rot="16200000" flipH="1">
            <a:off x="3467100" y="1560376"/>
            <a:ext cx="1588" cy="2286000"/>
          </a:xfrm>
          <a:prstGeom prst="curvedConnector3">
            <a:avLst>
              <a:gd name="adj1" fmla="val 257978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0" y="3650218"/>
            <a:ext cx="27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Details are described in </a:t>
            </a:r>
            <a:r>
              <a:rPr lang="en-US" dirty="0" err="1" smtClean="0"/>
              <a:t>fs.h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Disk structure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548708"/>
            <a:ext cx="11430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 block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2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block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FAT block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8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dir 1</a:t>
            </a:r>
            <a:r>
              <a:rPr lang="en-US" baseline="30000" dirty="0" smtClean="0"/>
              <a:t>st</a:t>
            </a:r>
            <a:r>
              <a:rPr lang="en-US" dirty="0" smtClean="0"/>
              <a:t> block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81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67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ne Callout 2 19"/>
          <p:cNvSpPr/>
          <p:nvPr/>
        </p:nvSpPr>
        <p:spPr>
          <a:xfrm>
            <a:off x="1371600" y="2800350"/>
            <a:ext cx="14478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1080"/>
              <a:gd name="adj6" fmla="val -1888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dirty="0" smtClean="0"/>
              <a:t>Left empty. No operating system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Disk structure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42875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 block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2600" y="1428750"/>
            <a:ext cx="11430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block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42875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FAT block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8600" y="142875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dir 1</a:t>
            </a:r>
            <a:r>
              <a:rPr lang="en-US" baseline="30000" dirty="0" smtClean="0"/>
              <a:t>st</a:t>
            </a:r>
            <a:r>
              <a:rPr lang="en-US" dirty="0" smtClean="0"/>
              <a:t> block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81600" y="142875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24600" y="142875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67600" y="142875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</a:t>
            </a:r>
            <a:endParaRPr lang="en-US" dirty="0"/>
          </a:p>
        </p:txBody>
      </p:sp>
      <p:cxnSp>
        <p:nvCxnSpPr>
          <p:cNvPr id="14" name="Curved Connector 13"/>
          <p:cNvCxnSpPr>
            <a:stCxn id="6" idx="2"/>
            <a:endCxn id="7" idx="2"/>
          </p:cNvCxnSpPr>
          <p:nvPr/>
        </p:nvCxnSpPr>
        <p:spPr>
          <a:xfrm rot="16200000" flipH="1">
            <a:off x="2895600" y="1466850"/>
            <a:ext cx="1588" cy="1143000"/>
          </a:xfrm>
          <a:prstGeom prst="curvedConnector3">
            <a:avLst>
              <a:gd name="adj1" fmla="val 143954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2"/>
            <a:endCxn id="8" idx="2"/>
          </p:cNvCxnSpPr>
          <p:nvPr/>
        </p:nvCxnSpPr>
        <p:spPr>
          <a:xfrm rot="16200000" flipH="1">
            <a:off x="3467100" y="895350"/>
            <a:ext cx="1588" cy="2286000"/>
          </a:xfrm>
          <a:prstGeom prst="curvedConnector3">
            <a:avLst>
              <a:gd name="adj1" fmla="val 257978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724150"/>
            <a:ext cx="7239000" cy="222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Curved Connector 12"/>
          <p:cNvCxnSpPr>
            <a:stCxn id="6" idx="2"/>
            <a:endCxn id="9" idx="2"/>
          </p:cNvCxnSpPr>
          <p:nvPr/>
        </p:nvCxnSpPr>
        <p:spPr>
          <a:xfrm rot="16200000" flipH="1">
            <a:off x="4038600" y="323850"/>
            <a:ext cx="1588" cy="3429000"/>
          </a:xfrm>
          <a:prstGeom prst="curvedConnector3">
            <a:avLst>
              <a:gd name="adj1" fmla="val 395609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Disk structure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 block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2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block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548708"/>
            <a:ext cx="11430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FAT block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8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dir 1</a:t>
            </a:r>
            <a:r>
              <a:rPr lang="en-US" baseline="30000" dirty="0" smtClean="0"/>
              <a:t>st</a:t>
            </a:r>
            <a:r>
              <a:rPr lang="en-US" dirty="0" smtClean="0"/>
              <a:t> block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81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67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360839"/>
            <a:ext cx="8077201" cy="287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85800" y="2647950"/>
            <a:ext cx="8382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 Allocation </a:t>
            </a:r>
            <a:r>
              <a:rPr kumimoji="0" lang="vi-VN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r>
              <a:rPr kumimoji="0" lang="vi-VN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endParaRPr kumimoji="0" lang="vi-VN" sz="10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00   01   02   03   04   05   06   07   08   09   0A   0B   0C   0D   0E   </a:t>
            </a:r>
            <a:r>
              <a:rPr kumimoji="0" lang="vi-VN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0F</a:t>
            </a:r>
            <a:endParaRPr kumimoji="0" lang="vi-VN" sz="10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---- ---- ---- ---- ---- ---- ---- ---- ---- ---- ---- ---- ---- ---- ---- </a:t>
            </a:r>
            <a:r>
              <a:rPr kumimoji="0" lang="vi-VN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----</a:t>
            </a:r>
            <a:endParaRPr kumimoji="0" lang="vi-VN" sz="10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00</a:t>
            </a:r>
            <a:r>
              <a:rPr kumimoji="0" lang="vi-VN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0000 0000 0000 FFFF 0005 0006 FFFF 0008 0009 FFFF 0000 0000 0000 0000 0000 </a:t>
            </a:r>
            <a:r>
              <a:rPr kumimoji="0" lang="vi-VN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0000</a:t>
            </a:r>
            <a:endParaRPr kumimoji="0" lang="vi-VN" sz="10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10</a:t>
            </a:r>
            <a:r>
              <a:rPr kumimoji="0" lang="vi-VN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0000 0000 0000 0000 0000 0000 0000 0000 0000 0000 0000 0000 0000 0000 0000 </a:t>
            </a:r>
            <a:r>
              <a:rPr kumimoji="0" lang="vi-VN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0000</a:t>
            </a:r>
            <a:endParaRPr kumimoji="0" lang="vi-VN" sz="10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20</a:t>
            </a:r>
            <a:r>
              <a:rPr kumimoji="0" lang="vi-VN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0000 0000 0000 0000 0000 0000 0000 0000 0000 0000 0000 0000 0000 0000 0000 </a:t>
            </a:r>
            <a:r>
              <a:rPr kumimoji="0" lang="vi-VN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0000</a:t>
            </a:r>
            <a:endParaRPr kumimoji="0" lang="vi-VN" sz="10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30</a:t>
            </a:r>
            <a:r>
              <a:rPr kumimoji="0" lang="vi-VN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0000 0000 0000 0000 0000 0000 0000 0000 0000 0000 0000 0000 0000 0000 0000 </a:t>
            </a:r>
            <a:r>
              <a:rPr kumimoji="0" lang="vi-VN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0000</a:t>
            </a:r>
            <a:endParaRPr kumimoji="0" lang="vi-VN" sz="10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40</a:t>
            </a:r>
            <a:r>
              <a:rPr kumimoji="0" lang="vi-VN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0000 0000 0000 0000 0000 0000 0000 0000 0000 0000 0000 0000 0000 0000 0000 </a:t>
            </a:r>
            <a:r>
              <a:rPr kumimoji="0" lang="vi-VN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0000</a:t>
            </a:r>
            <a:endParaRPr kumimoji="0" lang="vi-VN" sz="10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50</a:t>
            </a:r>
            <a:r>
              <a:rPr kumimoji="0" lang="vi-VN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0000 0000 0000 0000 0000 0000 0000 0000 0000 0000 0000 0000 0000 0000 0000 </a:t>
            </a:r>
            <a:r>
              <a:rPr kumimoji="0" lang="vi-VN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0000</a:t>
            </a:r>
            <a:endParaRPr kumimoji="0" lang="vi-VN" sz="10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60</a:t>
            </a:r>
            <a:r>
              <a:rPr kumimoji="0" lang="vi-VN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0000 0000 0000 0000 0000 0000 0000 0000 0000 0000 0000 0000 0000 0000 0000 </a:t>
            </a:r>
            <a:r>
              <a:rPr kumimoji="0" lang="vi-VN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0000</a:t>
            </a:r>
            <a:endParaRPr kumimoji="0" lang="vi-VN" sz="10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70</a:t>
            </a:r>
            <a:r>
              <a:rPr kumimoji="0" lang="vi-VN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0000 0000 0000 0000 0000 0000 0000 0000 0000 0000 0000 0000 0000 0000 0000 </a:t>
            </a:r>
            <a:r>
              <a:rPr kumimoji="0" lang="vi-VN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0000</a:t>
            </a:r>
            <a:endParaRPr kumimoji="0" lang="vi-VN" sz="32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Disk structure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 block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2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block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Inode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8600" y="1548708"/>
            <a:ext cx="11430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dir 1</a:t>
            </a:r>
            <a:r>
              <a:rPr lang="en-US" baseline="30000" dirty="0" smtClean="0"/>
              <a:t>st</a:t>
            </a:r>
            <a:r>
              <a:rPr lang="en-US" dirty="0" smtClean="0"/>
              <a:t> block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81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67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647950"/>
            <a:ext cx="6462713" cy="155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7543800" y="2952750"/>
            <a:ext cx="914400" cy="228600"/>
          </a:xfrm>
          <a:prstGeom prst="rect">
            <a:avLst/>
          </a:prstGeom>
          <a:ln w="158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File entry 1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7543800" y="3181350"/>
            <a:ext cx="914400" cy="228600"/>
          </a:xfrm>
          <a:prstGeom prst="rect">
            <a:avLst/>
          </a:prstGeom>
          <a:ln w="158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File entry 2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7543800" y="3409950"/>
            <a:ext cx="914400" cy="228600"/>
          </a:xfrm>
          <a:prstGeom prst="rect">
            <a:avLst/>
          </a:prstGeom>
          <a:ln w="158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7543800" y="3638550"/>
            <a:ext cx="914400" cy="228600"/>
          </a:xfrm>
          <a:prstGeom prst="rect">
            <a:avLst/>
          </a:prstGeom>
          <a:ln w="158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File entry 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467600" y="2644973"/>
            <a:ext cx="1035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Root dir file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</a:t>
            </a:r>
            <a:r>
              <a:rPr lang="en-US" dirty="0" err="1" smtClean="0"/>
              <a:t>fs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4248150"/>
            <a:ext cx="411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 image file (</a:t>
            </a:r>
            <a:r>
              <a:rPr lang="en-US" dirty="0" err="1" smtClean="0"/>
              <a:t>diskimage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3409950"/>
            <a:ext cx="4114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 emulation (</a:t>
            </a:r>
            <a:r>
              <a:rPr lang="en-US" dirty="0" err="1" smtClean="0"/>
              <a:t>diskemu.c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571750"/>
            <a:ext cx="4114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FAT file system (</a:t>
            </a:r>
            <a:r>
              <a:rPr lang="en-US" dirty="0" err="1" smtClean="0"/>
              <a:t>fs.c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733550"/>
            <a:ext cx="4114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cmd_programs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5400" y="3409950"/>
            <a:ext cx="1825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Read/write disk blocks</a:t>
            </a:r>
          </a:p>
          <a:p>
            <a:r>
              <a:rPr lang="en-US" sz="1400" dirty="0" smtClean="0"/>
              <a:t>Make disk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2571750"/>
            <a:ext cx="3301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Mount, format, </a:t>
            </a:r>
            <a:r>
              <a:rPr lang="en-US" sz="1400" dirty="0" err="1" smtClean="0"/>
              <a:t>unmount</a:t>
            </a:r>
            <a:r>
              <a:rPr lang="en-US" sz="1400" dirty="0" smtClean="0"/>
              <a:t> file system</a:t>
            </a:r>
          </a:p>
          <a:p>
            <a:r>
              <a:rPr lang="en-US" sz="1400" dirty="0" smtClean="0"/>
              <a:t>Create, open, close, read, write etc. to files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05400" y="1806773"/>
            <a:ext cx="391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set of program starting with </a:t>
            </a:r>
            <a:r>
              <a:rPr lang="en-US" sz="1400" dirty="0" err="1" smtClean="0"/>
              <a:t>cmd</a:t>
            </a:r>
            <a:r>
              <a:rPr lang="en-US" sz="1400" dirty="0" smtClean="0"/>
              <a:t>_ provides some</a:t>
            </a:r>
          </a:p>
          <a:p>
            <a:r>
              <a:rPr lang="en-US" sz="1400" dirty="0" smtClean="0"/>
              <a:t>basic commands to access the </a:t>
            </a:r>
            <a:r>
              <a:rPr lang="en-US" sz="1400" dirty="0" err="1" smtClean="0"/>
              <a:t>fs</a:t>
            </a:r>
            <a:r>
              <a:rPr lang="en-US" sz="1400" dirty="0" smtClean="0"/>
              <a:t> file system.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340</Words>
  <Application>Microsoft Office PowerPoint</Application>
  <PresentationFormat>On-screen Show (16:9)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FAT-16 file system implementation</vt:lpstr>
      <vt:lpstr>Disk structure</vt:lpstr>
      <vt:lpstr>Disk structure</vt:lpstr>
      <vt:lpstr>Disk structure</vt:lpstr>
      <vt:lpstr>Disk structure</vt:lpstr>
      <vt:lpstr>Disk structure</vt:lpstr>
      <vt:lpstr>FAT fs modules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I-node file system implementation (iFS)</dc:title>
  <dc:creator>Quoc-Hung Hoang</dc:creator>
  <cp:lastModifiedBy>Quoc-Hung Hoang</cp:lastModifiedBy>
  <cp:revision>5</cp:revision>
  <dcterms:created xsi:type="dcterms:W3CDTF">2021-12-13T08:06:23Z</dcterms:created>
  <dcterms:modified xsi:type="dcterms:W3CDTF">2022-08-25T02:04:27Z</dcterms:modified>
</cp:coreProperties>
</file>