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0" r:id="rId2"/>
  </p:sldMasterIdLst>
  <p:notesMasterIdLst>
    <p:notesMasterId r:id="rId37"/>
  </p:notesMasterIdLst>
  <p:sldIdLst>
    <p:sldId id="257" r:id="rId3"/>
    <p:sldId id="258" r:id="rId4"/>
    <p:sldId id="259" r:id="rId5"/>
    <p:sldId id="271" r:id="rId6"/>
    <p:sldId id="270" r:id="rId7"/>
    <p:sldId id="275" r:id="rId8"/>
    <p:sldId id="301" r:id="rId9"/>
    <p:sldId id="276" r:id="rId10"/>
    <p:sldId id="303" r:id="rId11"/>
    <p:sldId id="277" r:id="rId12"/>
    <p:sldId id="287" r:id="rId13"/>
    <p:sldId id="281" r:id="rId14"/>
    <p:sldId id="280" r:id="rId15"/>
    <p:sldId id="302" r:id="rId16"/>
    <p:sldId id="279" r:id="rId17"/>
    <p:sldId id="300" r:id="rId18"/>
    <p:sldId id="291" r:id="rId19"/>
    <p:sldId id="278" r:id="rId20"/>
    <p:sldId id="283" r:id="rId21"/>
    <p:sldId id="282" r:id="rId22"/>
    <p:sldId id="286" r:id="rId23"/>
    <p:sldId id="262" r:id="rId24"/>
    <p:sldId id="285" r:id="rId25"/>
    <p:sldId id="265" r:id="rId26"/>
    <p:sldId id="292" r:id="rId27"/>
    <p:sldId id="266" r:id="rId28"/>
    <p:sldId id="288" r:id="rId29"/>
    <p:sldId id="289" r:id="rId30"/>
    <p:sldId id="298" r:id="rId31"/>
    <p:sldId id="297" r:id="rId32"/>
    <p:sldId id="296" r:id="rId33"/>
    <p:sldId id="295" r:id="rId34"/>
    <p:sldId id="294" r:id="rId35"/>
    <p:sldId id="293" r:id="rId3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8"/>
      <p:bold r:id="rId39"/>
      <p:italic r:id="rId40"/>
      <p:boldItalic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Proxima Nova" panose="020B0604020202020204" charset="0"/>
      <p:regular r:id="rId46"/>
      <p:bold r:id="rId47"/>
      <p:italic r:id="rId48"/>
      <p:boldItalic r:id="rId49"/>
    </p:embeddedFont>
    <p:embeddedFont>
      <p:font typeface="Proxima Nova Semibold" panose="020B0604020202020204" charset="0"/>
      <p:regular r:id="rId50"/>
      <p:bold r:id="rId51"/>
      <p:italic r:id="rId52"/>
      <p:boldItalic r:id="rId53"/>
    </p:embeddedFont>
    <p:embeddedFont>
      <p:font typeface="Work Sans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iYcyAUIkQHKs4Ne0oM4jMUNFj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B0F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E269F-602F-4BA8-8EE3-32C915823E5F}" v="54" dt="2023-02-15T20:28:39.092"/>
    <p1510:client id="{3B4BE5C4-F512-4C45-A094-79FBD4A0A755}" v="9540" dt="2023-02-16T19:41:12.912"/>
    <p1510:client id="{5E9231B9-114B-4C02-95F4-60A1A5AB603B}" v="2588" dt="2023-02-17T21:34:33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B4BE5C4-F512-4C45-A094-79FBD4A0A755}"/>
    <pc:docChg chg="modSld">
      <pc:chgData name="" userId="" providerId="" clId="Web-{3B4BE5C4-F512-4C45-A094-79FBD4A0A755}" dt="2023-02-15T22:40:24.026" v="0" actId="20577"/>
      <pc:docMkLst>
        <pc:docMk/>
      </pc:docMkLst>
      <pc:sldChg chg="modSp">
        <pc:chgData name="" userId="" providerId="" clId="Web-{3B4BE5C4-F512-4C45-A094-79FBD4A0A755}" dt="2023-02-15T22:40:24.026" v="0" actId="20577"/>
        <pc:sldMkLst>
          <pc:docMk/>
          <pc:sldMk cId="626508074" sldId="275"/>
        </pc:sldMkLst>
        <pc:spChg chg="mod">
          <ac:chgData name="" userId="" providerId="" clId="Web-{3B4BE5C4-F512-4C45-A094-79FBD4A0A755}" dt="2023-02-15T22:40:24.026" v="0" actId="20577"/>
          <ac:spMkLst>
            <pc:docMk/>
            <pc:sldMk cId="626508074" sldId="275"/>
            <ac:spMk id="6" creationId="{360D2F22-6F68-74F7-6990-172E7FF1B392}"/>
          </ac:spMkLst>
        </pc:spChg>
      </pc:sldChg>
    </pc:docChg>
  </pc:docChgLst>
  <pc:docChgLst>
    <pc:chgData name="Iain McKone" userId="9a5ffddc54597783" providerId="Windows Live" clId="Web-{3B4BE5C4-F512-4C45-A094-79FBD4A0A755}"/>
    <pc:docChg chg="addSld delSld modSld sldOrd addMainMaster">
      <pc:chgData name="Iain McKone" userId="9a5ffddc54597783" providerId="Windows Live" clId="Web-{3B4BE5C4-F512-4C45-A094-79FBD4A0A755}" dt="2023-02-16T19:41:12.912" v="5625" actId="1076"/>
      <pc:docMkLst>
        <pc:docMk/>
      </pc:docMkLst>
      <pc:sldChg chg="addSp delSp modSp">
        <pc:chgData name="Iain McKone" userId="9a5ffddc54597783" providerId="Windows Live" clId="Web-{3B4BE5C4-F512-4C45-A094-79FBD4A0A755}" dt="2023-02-15T22:43:03.295" v="1780" actId="20577"/>
        <pc:sldMkLst>
          <pc:docMk/>
          <pc:sldMk cId="0" sldId="259"/>
        </pc:sldMkLst>
        <pc:spChg chg="add del mod">
          <ac:chgData name="Iain McKone" userId="9a5ffddc54597783" providerId="Windows Live" clId="Web-{3B4BE5C4-F512-4C45-A094-79FBD4A0A755}" dt="2023-02-15T20:34:10.617" v="26"/>
          <ac:spMkLst>
            <pc:docMk/>
            <pc:sldMk cId="0" sldId="259"/>
            <ac:spMk id="3" creationId="{AA75DDE7-B0DF-A35E-6B8B-C6546279060A}"/>
          </ac:spMkLst>
        </pc:spChg>
        <pc:spChg chg="mod">
          <ac:chgData name="Iain McKone" userId="9a5ffddc54597783" providerId="Windows Live" clId="Web-{3B4BE5C4-F512-4C45-A094-79FBD4A0A755}" dt="2023-02-15T22:43:03.295" v="1780" actId="20577"/>
          <ac:spMkLst>
            <pc:docMk/>
            <pc:sldMk cId="0" sldId="259"/>
            <ac:spMk id="6" creationId="{360D2F22-6F68-74F7-6990-172E7FF1B392}"/>
          </ac:spMkLst>
        </pc:spChg>
        <pc:spChg chg="del mod">
          <ac:chgData name="Iain McKone" userId="9a5ffddc54597783" providerId="Windows Live" clId="Web-{3B4BE5C4-F512-4C45-A094-79FBD4A0A755}" dt="2023-02-15T20:32:32.630" v="2"/>
          <ac:spMkLst>
            <pc:docMk/>
            <pc:sldMk cId="0" sldId="259"/>
            <ac:spMk id="8" creationId="{0E360E1E-4FFF-E124-71C7-95D235A4E1CA}"/>
          </ac:spMkLst>
        </pc:spChg>
        <pc:spChg chg="del mod">
          <ac:chgData name="Iain McKone" userId="9a5ffddc54597783" providerId="Windows Live" clId="Web-{3B4BE5C4-F512-4C45-A094-79FBD4A0A755}" dt="2023-02-15T21:09:22.164" v="777"/>
          <ac:spMkLst>
            <pc:docMk/>
            <pc:sldMk cId="0" sldId="259"/>
            <ac:spMk id="9" creationId="{D7FFC674-48E2-54EF-1CB3-8E94445EF00A}"/>
          </ac:spMkLst>
        </pc:spChg>
        <pc:spChg chg="del mod">
          <ac:chgData name="Iain McKone" userId="9a5ffddc54597783" providerId="Windows Live" clId="Web-{3B4BE5C4-F512-4C45-A094-79FBD4A0A755}" dt="2023-02-15T20:57:16.038" v="437"/>
          <ac:spMkLst>
            <pc:docMk/>
            <pc:sldMk cId="0" sldId="259"/>
            <ac:spMk id="17" creationId="{62DCFA28-0C7D-D056-2B49-179786231F00}"/>
          </ac:spMkLst>
        </pc:spChg>
        <pc:spChg chg="del mod">
          <ac:chgData name="Iain McKone" userId="9a5ffddc54597783" providerId="Windows Live" clId="Web-{3B4BE5C4-F512-4C45-A094-79FBD4A0A755}" dt="2023-02-15T21:12:50.434" v="797"/>
          <ac:spMkLst>
            <pc:docMk/>
            <pc:sldMk cId="0" sldId="259"/>
            <ac:spMk id="19" creationId="{E4FA7C22-C3BE-FF23-DC27-92E29626DF22}"/>
          </ac:spMkLst>
        </pc:spChg>
        <pc:spChg chg="del">
          <ac:chgData name="Iain McKone" userId="9a5ffddc54597783" providerId="Windows Live" clId="Web-{3B4BE5C4-F512-4C45-A094-79FBD4A0A755}" dt="2023-02-15T20:34:04.242" v="25"/>
          <ac:spMkLst>
            <pc:docMk/>
            <pc:sldMk cId="0" sldId="259"/>
            <ac:spMk id="115" creationId="{00000000-0000-0000-0000-000000000000}"/>
          </ac:spMkLst>
        </pc:spChg>
        <pc:picChg chg="mod">
          <ac:chgData name="Iain McKone" userId="9a5ffddc54597783" providerId="Windows Live" clId="Web-{3B4BE5C4-F512-4C45-A094-79FBD4A0A755}" dt="2023-02-15T21:13:36.138" v="810" actId="1076"/>
          <ac:picMkLst>
            <pc:docMk/>
            <pc:sldMk cId="0" sldId="259"/>
            <ac:picMk id="5" creationId="{50D1FF26-72FA-0171-3856-66B723F09700}"/>
          </ac:picMkLst>
        </pc:picChg>
        <pc:cxnChg chg="del">
          <ac:chgData name="Iain McKone" userId="9a5ffddc54597783" providerId="Windows Live" clId="Web-{3B4BE5C4-F512-4C45-A094-79FBD4A0A755}" dt="2023-02-15T20:34:51.446" v="33"/>
          <ac:cxnSpMkLst>
            <pc:docMk/>
            <pc:sldMk cId="0" sldId="259"/>
            <ac:cxnSpMk id="11" creationId="{321A3A48-4F2B-308F-0FEF-7E45EF0F012D}"/>
          </ac:cxnSpMkLst>
        </pc:cxnChg>
        <pc:cxnChg chg="del">
          <ac:chgData name="Iain McKone" userId="9a5ffddc54597783" providerId="Windows Live" clId="Web-{3B4BE5C4-F512-4C45-A094-79FBD4A0A755}" dt="2023-02-15T20:36:03.541" v="40"/>
          <ac:cxnSpMkLst>
            <pc:docMk/>
            <pc:sldMk cId="0" sldId="259"/>
            <ac:cxnSpMk id="14" creationId="{4C4BFECC-57C5-D811-0D39-133ACDD7DB4D}"/>
          </ac:cxnSpMkLst>
        </pc:cxnChg>
      </pc:sldChg>
      <pc:sldChg chg="del">
        <pc:chgData name="Iain McKone" userId="9a5ffddc54597783" providerId="Windows Live" clId="Web-{3B4BE5C4-F512-4C45-A094-79FBD4A0A755}" dt="2023-02-15T23:32:15.699" v="2801"/>
        <pc:sldMkLst>
          <pc:docMk/>
          <pc:sldMk cId="0" sldId="260"/>
        </pc:sldMkLst>
      </pc:sldChg>
      <pc:sldChg chg="del">
        <pc:chgData name="Iain McKone" userId="9a5ffddc54597783" providerId="Windows Live" clId="Web-{3B4BE5C4-F512-4C45-A094-79FBD4A0A755}" dt="2023-02-15T23:53:25.235" v="3143"/>
        <pc:sldMkLst>
          <pc:docMk/>
          <pc:sldMk cId="0" sldId="261"/>
        </pc:sldMkLst>
      </pc:sldChg>
      <pc:sldChg chg="addSp delSp modSp mod modClrScheme chgLayout">
        <pc:chgData name="Iain McKone" userId="9a5ffddc54597783" providerId="Windows Live" clId="Web-{3B4BE5C4-F512-4C45-A094-79FBD4A0A755}" dt="2023-02-16T00:35:30.991" v="3620"/>
        <pc:sldMkLst>
          <pc:docMk/>
          <pc:sldMk cId="0" sldId="262"/>
        </pc:sldMkLst>
        <pc:spChg chg="add del mod">
          <ac:chgData name="Iain McKone" userId="9a5ffddc54597783" providerId="Windows Live" clId="Web-{3B4BE5C4-F512-4C45-A094-79FBD4A0A755}" dt="2023-02-16T00:12:33.795" v="3405"/>
          <ac:spMkLst>
            <pc:docMk/>
            <pc:sldMk cId="0" sldId="262"/>
            <ac:spMk id="3" creationId="{B17F758B-C6DA-F9A2-9C86-E8A3E6B88523}"/>
          </ac:spMkLst>
        </pc:spChg>
        <pc:spChg chg="add del mod">
          <ac:chgData name="Iain McKone" userId="9a5ffddc54597783" providerId="Windows Live" clId="Web-{3B4BE5C4-F512-4C45-A094-79FBD4A0A755}" dt="2023-02-16T00:16:01.738" v="3446"/>
          <ac:spMkLst>
            <pc:docMk/>
            <pc:sldMk cId="0" sldId="262"/>
            <ac:spMk id="8" creationId="{0C3DC0F3-9C37-E2B4-0FA1-600ECBA52072}"/>
          </ac:spMkLst>
        </pc:spChg>
        <pc:spChg chg="del mod ord">
          <ac:chgData name="Iain McKone" userId="9a5ffddc54597783" providerId="Windows Live" clId="Web-{3B4BE5C4-F512-4C45-A094-79FBD4A0A755}" dt="2023-02-16T00:15:58.769" v="3445"/>
          <ac:spMkLst>
            <pc:docMk/>
            <pc:sldMk cId="0" sldId="262"/>
            <ac:spMk id="133" creationId="{00000000-0000-0000-0000-000000000000}"/>
          </ac:spMkLst>
        </pc:spChg>
        <pc:spChg chg="del mod">
          <ac:chgData name="Iain McKone" userId="9a5ffddc54597783" providerId="Windows Live" clId="Web-{3B4BE5C4-F512-4C45-A094-79FBD4A0A755}" dt="2023-02-16T00:12:28.951" v="3404"/>
          <ac:spMkLst>
            <pc:docMk/>
            <pc:sldMk cId="0" sldId="262"/>
            <ac:spMk id="134" creationId="{00000000-0000-0000-0000-000000000000}"/>
          </ac:spMkLst>
        </pc:spChg>
        <pc:picChg chg="add mod">
          <ac:chgData name="Iain McKone" userId="9a5ffddc54597783" providerId="Windows Live" clId="Web-{3B4BE5C4-F512-4C45-A094-79FBD4A0A755}" dt="2023-02-16T00:16:06.941" v="3447" actId="1076"/>
          <ac:picMkLst>
            <pc:docMk/>
            <pc:sldMk cId="0" sldId="262"/>
            <ac:picMk id="4" creationId="{6B606B81-88B8-3091-9065-63C92D068736}"/>
          </ac:picMkLst>
        </pc:picChg>
        <pc:picChg chg="add del mod">
          <ac:chgData name="Iain McKone" userId="9a5ffddc54597783" providerId="Windows Live" clId="Web-{3B4BE5C4-F512-4C45-A094-79FBD4A0A755}" dt="2023-02-16T00:16:47.239" v="3459"/>
          <ac:picMkLst>
            <pc:docMk/>
            <pc:sldMk cId="0" sldId="262"/>
            <ac:picMk id="5" creationId="{3942476D-8B8B-1EAA-5193-79641C5ABED9}"/>
          </ac:picMkLst>
        </pc:picChg>
        <pc:picChg chg="add del mod">
          <ac:chgData name="Iain McKone" userId="9a5ffddc54597783" providerId="Windows Live" clId="Web-{3B4BE5C4-F512-4C45-A094-79FBD4A0A755}" dt="2023-02-16T00:35:30.991" v="3620"/>
          <ac:picMkLst>
            <pc:docMk/>
            <pc:sldMk cId="0" sldId="262"/>
            <ac:picMk id="6" creationId="{E5990057-14FE-A586-B377-C7F896EA291F}"/>
          </ac:picMkLst>
        </pc:picChg>
        <pc:picChg chg="del">
          <ac:chgData name="Iain McKone" userId="9a5ffddc54597783" providerId="Windows Live" clId="Web-{3B4BE5C4-F512-4C45-A094-79FBD4A0A755}" dt="2023-02-16T00:12:22.576" v="3401"/>
          <ac:picMkLst>
            <pc:docMk/>
            <pc:sldMk cId="0" sldId="262"/>
            <ac:picMk id="135" creationId="{00000000-0000-0000-0000-000000000000}"/>
          </ac:picMkLst>
        </pc:picChg>
      </pc:sldChg>
      <pc:sldChg chg="modSp">
        <pc:chgData name="Iain McKone" userId="9a5ffddc54597783" providerId="Windows Live" clId="Web-{3B4BE5C4-F512-4C45-A094-79FBD4A0A755}" dt="2023-02-16T15:46:18.529" v="4052" actId="20577"/>
        <pc:sldMkLst>
          <pc:docMk/>
          <pc:sldMk cId="0" sldId="265"/>
        </pc:sldMkLst>
        <pc:spChg chg="mod">
          <ac:chgData name="Iain McKone" userId="9a5ffddc54597783" providerId="Windows Live" clId="Web-{3B4BE5C4-F512-4C45-A094-79FBD4A0A755}" dt="2023-02-16T15:46:18.529" v="4052" actId="20577"/>
          <ac:spMkLst>
            <pc:docMk/>
            <pc:sldMk cId="0" sldId="265"/>
            <ac:spMk id="154" creationId="{00000000-0000-0000-0000-000000000000}"/>
          </ac:spMkLst>
        </pc:spChg>
      </pc:sldChg>
      <pc:sldChg chg="modSp">
        <pc:chgData name="Iain McKone" userId="9a5ffddc54597783" providerId="Windows Live" clId="Web-{3B4BE5C4-F512-4C45-A094-79FBD4A0A755}" dt="2023-02-16T00:35:39.772" v="3630" actId="20577"/>
        <pc:sldMkLst>
          <pc:docMk/>
          <pc:sldMk cId="0" sldId="266"/>
        </pc:sldMkLst>
        <pc:spChg chg="mod">
          <ac:chgData name="Iain McKone" userId="9a5ffddc54597783" providerId="Windows Live" clId="Web-{3B4BE5C4-F512-4C45-A094-79FBD4A0A755}" dt="2023-02-16T00:35:39.772" v="3630" actId="20577"/>
          <ac:spMkLst>
            <pc:docMk/>
            <pc:sldMk cId="0" sldId="266"/>
            <ac:spMk id="159" creationId="{00000000-0000-0000-0000-000000000000}"/>
          </ac:spMkLst>
        </pc:spChg>
      </pc:sldChg>
      <pc:sldChg chg="del">
        <pc:chgData name="Iain McKone" userId="9a5ffddc54597783" providerId="Windows Live" clId="Web-{3B4BE5C4-F512-4C45-A094-79FBD4A0A755}" dt="2023-02-15T23:53:30.688" v="3144"/>
        <pc:sldMkLst>
          <pc:docMk/>
          <pc:sldMk cId="328343177" sldId="267"/>
        </pc:sldMkLst>
      </pc:sldChg>
      <pc:sldChg chg="del">
        <pc:chgData name="Iain McKone" userId="9a5ffddc54597783" providerId="Windows Live" clId="Web-{3B4BE5C4-F512-4C45-A094-79FBD4A0A755}" dt="2023-02-16T00:12:19.170" v="3400"/>
        <pc:sldMkLst>
          <pc:docMk/>
          <pc:sldMk cId="2586081242" sldId="268"/>
        </pc:sldMkLst>
      </pc:sldChg>
      <pc:sldChg chg="del">
        <pc:chgData name="Iain McKone" userId="9a5ffddc54597783" providerId="Windows Live" clId="Web-{3B4BE5C4-F512-4C45-A094-79FBD4A0A755}" dt="2023-02-15T23:57:50.882" v="3170"/>
        <pc:sldMkLst>
          <pc:docMk/>
          <pc:sldMk cId="212444345" sldId="269"/>
        </pc:sldMkLst>
      </pc:sldChg>
      <pc:sldChg chg="delSp modSp add replId">
        <pc:chgData name="Iain McKone" userId="9a5ffddc54597783" providerId="Windows Live" clId="Web-{3B4BE5C4-F512-4C45-A094-79FBD4A0A755}" dt="2023-02-16T18:33:03.200" v="4853" actId="20577"/>
        <pc:sldMkLst>
          <pc:docMk/>
          <pc:sldMk cId="1167413429" sldId="270"/>
        </pc:sldMkLst>
        <pc:spChg chg="mod">
          <ac:chgData name="Iain McKone" userId="9a5ffddc54597783" providerId="Windows Live" clId="Web-{3B4BE5C4-F512-4C45-A094-79FBD4A0A755}" dt="2023-02-16T18:33:03.200" v="4853" actId="20577"/>
          <ac:spMkLst>
            <pc:docMk/>
            <pc:sldMk cId="1167413429" sldId="270"/>
            <ac:spMk id="6" creationId="{360D2F22-6F68-74F7-6990-172E7FF1B392}"/>
          </ac:spMkLst>
        </pc:spChg>
        <pc:spChg chg="del">
          <ac:chgData name="Iain McKone" userId="9a5ffddc54597783" providerId="Windows Live" clId="Web-{3B4BE5C4-F512-4C45-A094-79FBD4A0A755}" dt="2023-02-15T21:00:57.965" v="526"/>
          <ac:spMkLst>
            <pc:docMk/>
            <pc:sldMk cId="1167413429" sldId="270"/>
            <ac:spMk id="9" creationId="{D7FFC674-48E2-54EF-1CB3-8E94445EF00A}"/>
          </ac:spMkLst>
        </pc:spChg>
        <pc:spChg chg="del">
          <ac:chgData name="Iain McKone" userId="9a5ffddc54597783" providerId="Windows Live" clId="Web-{3B4BE5C4-F512-4C45-A094-79FBD4A0A755}" dt="2023-02-15T21:12:55.278" v="798"/>
          <ac:spMkLst>
            <pc:docMk/>
            <pc:sldMk cId="1167413429" sldId="270"/>
            <ac:spMk id="19" creationId="{E4FA7C22-C3BE-FF23-DC27-92E29626DF22}"/>
          </ac:spMkLst>
        </pc:spChg>
        <pc:picChg chg="del">
          <ac:chgData name="Iain McKone" userId="9a5ffddc54597783" providerId="Windows Live" clId="Web-{3B4BE5C4-F512-4C45-A094-79FBD4A0A755}" dt="2023-02-15T21:14:19.920" v="816"/>
          <ac:picMkLst>
            <pc:docMk/>
            <pc:sldMk cId="1167413429" sldId="270"/>
            <ac:picMk id="5" creationId="{50D1FF26-72FA-0171-3856-66B723F09700}"/>
          </ac:picMkLst>
        </pc:picChg>
      </pc:sldChg>
      <pc:sldChg chg="delSp modSp add replId">
        <pc:chgData name="Iain McKone" userId="9a5ffddc54597783" providerId="Windows Live" clId="Web-{3B4BE5C4-F512-4C45-A094-79FBD4A0A755}" dt="2023-02-15T22:43:21.780" v="1782" actId="20577"/>
        <pc:sldMkLst>
          <pc:docMk/>
          <pc:sldMk cId="583343757" sldId="271"/>
        </pc:sldMkLst>
        <pc:spChg chg="mod">
          <ac:chgData name="Iain McKone" userId="9a5ffddc54597783" providerId="Windows Live" clId="Web-{3B4BE5C4-F512-4C45-A094-79FBD4A0A755}" dt="2023-02-15T22:43:21.780" v="1782" actId="20577"/>
          <ac:spMkLst>
            <pc:docMk/>
            <pc:sldMk cId="583343757" sldId="271"/>
            <ac:spMk id="6" creationId="{360D2F22-6F68-74F7-6990-172E7FF1B392}"/>
          </ac:spMkLst>
        </pc:spChg>
        <pc:spChg chg="del">
          <ac:chgData name="Iain McKone" userId="9a5ffddc54597783" providerId="Windows Live" clId="Web-{3B4BE5C4-F512-4C45-A094-79FBD4A0A755}" dt="2023-02-15T21:07:19.801" v="762"/>
          <ac:spMkLst>
            <pc:docMk/>
            <pc:sldMk cId="583343757" sldId="271"/>
            <ac:spMk id="9" creationId="{D7FFC674-48E2-54EF-1CB3-8E94445EF00A}"/>
          </ac:spMkLst>
        </pc:spChg>
        <pc:spChg chg="del">
          <ac:chgData name="Iain McKone" userId="9a5ffddc54597783" providerId="Windows Live" clId="Web-{3B4BE5C4-F512-4C45-A094-79FBD4A0A755}" dt="2023-02-15T21:12:59.606" v="799"/>
          <ac:spMkLst>
            <pc:docMk/>
            <pc:sldMk cId="583343757" sldId="271"/>
            <ac:spMk id="19" creationId="{E4FA7C22-C3BE-FF23-DC27-92E29626DF22}"/>
          </ac:spMkLst>
        </pc:spChg>
        <pc:picChg chg="del">
          <ac:chgData name="Iain McKone" userId="9a5ffddc54597783" providerId="Windows Live" clId="Web-{3B4BE5C4-F512-4C45-A094-79FBD4A0A755}" dt="2023-02-15T21:00:03.245" v="514"/>
          <ac:picMkLst>
            <pc:docMk/>
            <pc:sldMk cId="583343757" sldId="271"/>
            <ac:picMk id="5" creationId="{50D1FF26-72FA-0171-3856-66B723F09700}"/>
          </ac:picMkLst>
        </pc:picChg>
      </pc:sldChg>
      <pc:sldChg chg="modSp add del ord replId">
        <pc:chgData name="Iain McKone" userId="9a5ffddc54597783" providerId="Windows Live" clId="Web-{3B4BE5C4-F512-4C45-A094-79FBD4A0A755}" dt="2023-02-15T23:26:12.393" v="2589"/>
        <pc:sldMkLst>
          <pc:docMk/>
          <pc:sldMk cId="2577196192" sldId="272"/>
        </pc:sldMkLst>
        <pc:spChg chg="mod">
          <ac:chgData name="Iain McKone" userId="9a5ffddc54597783" providerId="Windows Live" clId="Web-{3B4BE5C4-F512-4C45-A094-79FBD4A0A755}" dt="2023-02-15T21:18:29.926" v="918" actId="20577"/>
          <ac:spMkLst>
            <pc:docMk/>
            <pc:sldMk cId="2577196192" sldId="272"/>
            <ac:spMk id="8" creationId="{345A6C9F-8EA0-3979-68E7-39594C5281C7}"/>
          </ac:spMkLst>
        </pc:spChg>
        <pc:spChg chg="mod">
          <ac:chgData name="Iain McKone" userId="9a5ffddc54597783" providerId="Windows Live" clId="Web-{3B4BE5C4-F512-4C45-A094-79FBD4A0A755}" dt="2023-02-15T21:15:56.641" v="835" actId="20577"/>
          <ac:spMkLst>
            <pc:docMk/>
            <pc:sldMk cId="2577196192" sldId="272"/>
            <ac:spMk id="121" creationId="{00000000-0000-0000-0000-000000000000}"/>
          </ac:spMkLst>
        </pc:spChg>
      </pc:sldChg>
      <pc:sldChg chg="add del replId">
        <pc:chgData name="Iain McKone" userId="9a5ffddc54597783" providerId="Windows Live" clId="Web-{3B4BE5C4-F512-4C45-A094-79FBD4A0A755}" dt="2023-02-15T21:18:55.895" v="920"/>
        <pc:sldMkLst>
          <pc:docMk/>
          <pc:sldMk cId="959322643" sldId="273"/>
        </pc:sldMkLst>
      </pc:sldChg>
      <pc:sldChg chg="modSp add del replId">
        <pc:chgData name="Iain McKone" userId="9a5ffddc54597783" providerId="Windows Live" clId="Web-{3B4BE5C4-F512-4C45-A094-79FBD4A0A755}" dt="2023-02-15T23:10:02.571" v="2233"/>
        <pc:sldMkLst>
          <pc:docMk/>
          <pc:sldMk cId="3963563683" sldId="273"/>
        </pc:sldMkLst>
        <pc:spChg chg="mod">
          <ac:chgData name="Iain McKone" userId="9a5ffddc54597783" providerId="Windows Live" clId="Web-{3B4BE5C4-F512-4C45-A094-79FBD4A0A755}" dt="2023-02-15T21:35:31.964" v="1267" actId="20577"/>
          <ac:spMkLst>
            <pc:docMk/>
            <pc:sldMk cId="3963563683" sldId="273"/>
            <ac:spMk id="6" creationId="{360D2F22-6F68-74F7-6990-172E7FF1B392}"/>
          </ac:spMkLst>
        </pc:spChg>
      </pc:sldChg>
      <pc:sldChg chg="modSp add del replId">
        <pc:chgData name="Iain McKone" userId="9a5ffddc54597783" providerId="Windows Live" clId="Web-{3B4BE5C4-F512-4C45-A094-79FBD4A0A755}" dt="2023-02-15T23:10:22.369" v="2234"/>
        <pc:sldMkLst>
          <pc:docMk/>
          <pc:sldMk cId="2659581742" sldId="274"/>
        </pc:sldMkLst>
        <pc:spChg chg="mod">
          <ac:chgData name="Iain McKone" userId="9a5ffddc54597783" providerId="Windows Live" clId="Web-{3B4BE5C4-F512-4C45-A094-79FBD4A0A755}" dt="2023-02-15T21:20:10.678" v="939" actId="20577"/>
          <ac:spMkLst>
            <pc:docMk/>
            <pc:sldMk cId="2659581742" sldId="274"/>
            <ac:spMk id="6" creationId="{360D2F22-6F68-74F7-6990-172E7FF1B392}"/>
          </ac:spMkLst>
        </pc:spChg>
      </pc:sldChg>
      <pc:sldChg chg="modSp add ord replId">
        <pc:chgData name="Iain McKone" userId="9a5ffddc54597783" providerId="Windows Live" clId="Web-{3B4BE5C4-F512-4C45-A094-79FBD4A0A755}" dt="2023-02-15T23:28:02.130" v="2660" actId="1076"/>
        <pc:sldMkLst>
          <pc:docMk/>
          <pc:sldMk cId="626508074" sldId="275"/>
        </pc:sldMkLst>
        <pc:spChg chg="mod">
          <ac:chgData name="Iain McKone" userId="9a5ffddc54597783" providerId="Windows Live" clId="Web-{3B4BE5C4-F512-4C45-A094-79FBD4A0A755}" dt="2023-02-15T23:28:02.130" v="2660" actId="1076"/>
          <ac:spMkLst>
            <pc:docMk/>
            <pc:sldMk cId="626508074" sldId="275"/>
            <ac:spMk id="6" creationId="{360D2F22-6F68-74F7-6990-172E7FF1B392}"/>
          </ac:spMkLst>
        </pc:spChg>
      </pc:sldChg>
      <pc:sldChg chg="modSp add replId">
        <pc:chgData name="Iain McKone" userId="9a5ffddc54597783" providerId="Windows Live" clId="Web-{3B4BE5C4-F512-4C45-A094-79FBD4A0A755}" dt="2023-02-16T18:29:45.805" v="4808" actId="20577"/>
        <pc:sldMkLst>
          <pc:docMk/>
          <pc:sldMk cId="2775512362" sldId="276"/>
        </pc:sldMkLst>
        <pc:spChg chg="mod">
          <ac:chgData name="Iain McKone" userId="9a5ffddc54597783" providerId="Windows Live" clId="Web-{3B4BE5C4-F512-4C45-A094-79FBD4A0A755}" dt="2023-02-16T18:29:45.805" v="4808" actId="20577"/>
          <ac:spMkLst>
            <pc:docMk/>
            <pc:sldMk cId="2775512362" sldId="276"/>
            <ac:spMk id="6" creationId="{360D2F22-6F68-74F7-6990-172E7FF1B392}"/>
          </ac:spMkLst>
        </pc:spChg>
      </pc:sldChg>
      <pc:sldChg chg="addSp delSp modSp add replId modNotes">
        <pc:chgData name="Iain McKone" userId="9a5ffddc54597783" providerId="Windows Live" clId="Web-{3B4BE5C4-F512-4C45-A094-79FBD4A0A755}" dt="2023-02-16T19:35:23.321" v="5583" actId="20577"/>
        <pc:sldMkLst>
          <pc:docMk/>
          <pc:sldMk cId="3954908676" sldId="277"/>
        </pc:sldMkLst>
        <pc:spChg chg="add del">
          <ac:chgData name="Iain McKone" userId="9a5ffddc54597783" providerId="Windows Live" clId="Web-{3B4BE5C4-F512-4C45-A094-79FBD4A0A755}" dt="2023-02-15T23:27:44.739" v="2658"/>
          <ac:spMkLst>
            <pc:docMk/>
            <pc:sldMk cId="3954908676" sldId="277"/>
            <ac:spMk id="2" creationId="{EDB6BE1E-9C0C-D137-4865-31028590D409}"/>
          </ac:spMkLst>
        </pc:spChg>
        <pc:spChg chg="mod">
          <ac:chgData name="Iain McKone" userId="9a5ffddc54597783" providerId="Windows Live" clId="Web-{3B4BE5C4-F512-4C45-A094-79FBD4A0A755}" dt="2023-02-16T19:35:23.321" v="5583" actId="20577"/>
          <ac:spMkLst>
            <pc:docMk/>
            <pc:sldMk cId="3954908676" sldId="277"/>
            <ac:spMk id="6" creationId="{360D2F22-6F68-74F7-6990-172E7FF1B392}"/>
          </ac:spMkLst>
        </pc:spChg>
      </pc:sldChg>
      <pc:sldChg chg="addSp delSp modSp add ord replId">
        <pc:chgData name="Iain McKone" userId="9a5ffddc54597783" providerId="Windows Live" clId="Web-{3B4BE5C4-F512-4C45-A094-79FBD4A0A755}" dt="2023-02-16T00:06:44.943" v="3361" actId="20577"/>
        <pc:sldMkLst>
          <pc:docMk/>
          <pc:sldMk cId="2980955592" sldId="278"/>
        </pc:sldMkLst>
        <pc:spChg chg="mod">
          <ac:chgData name="Iain McKone" userId="9a5ffddc54597783" providerId="Windows Live" clId="Web-{3B4BE5C4-F512-4C45-A094-79FBD4A0A755}" dt="2023-02-16T00:06:44.943" v="3361" actId="20577"/>
          <ac:spMkLst>
            <pc:docMk/>
            <pc:sldMk cId="2980955592" sldId="278"/>
            <ac:spMk id="6" creationId="{360D2F22-6F68-74F7-6990-172E7FF1B392}"/>
          </ac:spMkLst>
        </pc:spChg>
        <pc:picChg chg="add del mod">
          <ac:chgData name="Iain McKone" userId="9a5ffddc54597783" providerId="Windows Live" clId="Web-{3B4BE5C4-F512-4C45-A094-79FBD4A0A755}" dt="2023-02-16T00:06:12.801" v="3358"/>
          <ac:picMkLst>
            <pc:docMk/>
            <pc:sldMk cId="2980955592" sldId="278"/>
            <ac:picMk id="2" creationId="{8C21357E-124E-C3A4-9472-8B82DBC112D5}"/>
          </ac:picMkLst>
        </pc:picChg>
      </pc:sldChg>
      <pc:sldChg chg="addSp delSp modSp add replId">
        <pc:chgData name="Iain McKone" userId="9a5ffddc54597783" providerId="Windows Live" clId="Web-{3B4BE5C4-F512-4C45-A094-79FBD4A0A755}" dt="2023-02-16T15:33:32.419" v="3748"/>
        <pc:sldMkLst>
          <pc:docMk/>
          <pc:sldMk cId="3417968899" sldId="279"/>
        </pc:sldMkLst>
        <pc:spChg chg="mod">
          <ac:chgData name="Iain McKone" userId="9a5ffddc54597783" providerId="Windows Live" clId="Web-{3B4BE5C4-F512-4C45-A094-79FBD4A0A755}" dt="2023-02-16T00:34:23.255" v="3619" actId="1076"/>
          <ac:spMkLst>
            <pc:docMk/>
            <pc:sldMk cId="3417968899" sldId="279"/>
            <ac:spMk id="6" creationId="{360D2F22-6F68-74F7-6990-172E7FF1B392}"/>
          </ac:spMkLst>
        </pc:spChg>
        <pc:spChg chg="add del mod">
          <ac:chgData name="Iain McKone" userId="9a5ffddc54597783" providerId="Windows Live" clId="Web-{3B4BE5C4-F512-4C45-A094-79FBD4A0A755}" dt="2023-02-15T23:54:36.846" v="3152"/>
          <ac:spMkLst>
            <pc:docMk/>
            <pc:sldMk cId="3417968899" sldId="279"/>
            <ac:spMk id="11" creationId="{1D4D6404-2E63-6425-A78E-7123AF3D711D}"/>
          </ac:spMkLst>
        </pc:spChg>
        <pc:graphicFrameChg chg="add mod ord modGraphic">
          <ac:chgData name="Iain McKone" userId="9a5ffddc54597783" providerId="Windows Live" clId="Web-{3B4BE5C4-F512-4C45-A094-79FBD4A0A755}" dt="2023-02-16T15:33:32.419" v="3748"/>
          <ac:graphicFrameMkLst>
            <pc:docMk/>
            <pc:sldMk cId="3417968899" sldId="279"/>
            <ac:graphicFrameMk id="10" creationId="{FDB6DF74-628A-827E-6831-D6D0E3217921}"/>
          </ac:graphicFrameMkLst>
        </pc:graphicFrameChg>
        <pc:picChg chg="add mod ord">
          <ac:chgData name="Iain McKone" userId="9a5ffddc54597783" providerId="Windows Live" clId="Web-{3B4BE5C4-F512-4C45-A094-79FBD4A0A755}" dt="2023-02-15T23:49:51.464" v="3045" actId="1076"/>
          <ac:picMkLst>
            <pc:docMk/>
            <pc:sldMk cId="3417968899" sldId="279"/>
            <ac:picMk id="2" creationId="{DB8CFE69-7E58-2191-BD9A-E9EAA6F7BC1D}"/>
          </ac:picMkLst>
        </pc:picChg>
        <pc:picChg chg="add del mod">
          <ac:chgData name="Iain McKone" userId="9a5ffddc54597783" providerId="Windows Live" clId="Web-{3B4BE5C4-F512-4C45-A094-79FBD4A0A755}" dt="2023-02-16T00:05:32.144" v="3353"/>
          <ac:picMkLst>
            <pc:docMk/>
            <pc:sldMk cId="3417968899" sldId="279"/>
            <ac:picMk id="3" creationId="{3D3F6CD8-445E-DBFB-7564-45C43AF57D3A}"/>
          </ac:picMkLst>
        </pc:picChg>
        <pc:picChg chg="add del mod">
          <ac:chgData name="Iain McKone" userId="9a5ffddc54597783" providerId="Windows Live" clId="Web-{3B4BE5C4-F512-4C45-A094-79FBD4A0A755}" dt="2023-02-16T00:05:26.097" v="3352"/>
          <ac:picMkLst>
            <pc:docMk/>
            <pc:sldMk cId="3417968899" sldId="279"/>
            <ac:picMk id="4" creationId="{2A7B7188-143A-D0B1-24D7-4FC89023293D}"/>
          </ac:picMkLst>
        </pc:picChg>
        <pc:picChg chg="add mod ord modCrop">
          <ac:chgData name="Iain McKone" userId="9a5ffddc54597783" providerId="Windows Live" clId="Web-{3B4BE5C4-F512-4C45-A094-79FBD4A0A755}" dt="2023-02-16T00:34:09.973" v="3618" actId="1076"/>
          <ac:picMkLst>
            <pc:docMk/>
            <pc:sldMk cId="3417968899" sldId="279"/>
            <ac:picMk id="5" creationId="{E7F97846-63C3-1213-9A9B-9D8543830D63}"/>
          </ac:picMkLst>
        </pc:picChg>
        <pc:picChg chg="add mod ord modCrop">
          <ac:chgData name="Iain McKone" userId="9a5ffddc54597783" providerId="Windows Live" clId="Web-{3B4BE5C4-F512-4C45-A094-79FBD4A0A755}" dt="2023-02-15T23:50:22.042" v="3047"/>
          <ac:picMkLst>
            <pc:docMk/>
            <pc:sldMk cId="3417968899" sldId="279"/>
            <ac:picMk id="7" creationId="{2B26ABD8-5676-75E1-B7FE-1E79B45302B9}"/>
          </ac:picMkLst>
        </pc:picChg>
        <pc:picChg chg="add del mod">
          <ac:chgData name="Iain McKone" userId="9a5ffddc54597783" providerId="Windows Live" clId="Web-{3B4BE5C4-F512-4C45-A094-79FBD4A0A755}" dt="2023-02-15T23:45:44.410" v="3024"/>
          <ac:picMkLst>
            <pc:docMk/>
            <pc:sldMk cId="3417968899" sldId="279"/>
            <ac:picMk id="8" creationId="{AD24A452-CAF4-352C-EA11-A1B5A71B6191}"/>
          </ac:picMkLst>
        </pc:picChg>
        <pc:picChg chg="add mod">
          <ac:chgData name="Iain McKone" userId="9a5ffddc54597783" providerId="Windows Live" clId="Web-{3B4BE5C4-F512-4C45-A094-79FBD4A0A755}" dt="2023-02-15T23:45:42.520" v="3023" actId="1076"/>
          <ac:picMkLst>
            <pc:docMk/>
            <pc:sldMk cId="3417968899" sldId="279"/>
            <ac:picMk id="9" creationId="{84B09E2E-98B7-3EFF-1480-1D224680D2F2}"/>
          </ac:picMkLst>
        </pc:picChg>
        <pc:picChg chg="add mod">
          <ac:chgData name="Iain McKone" userId="9a5ffddc54597783" providerId="Windows Live" clId="Web-{3B4BE5C4-F512-4C45-A094-79FBD4A0A755}" dt="2023-02-16T15:31:57.261" v="3744" actId="1076"/>
          <ac:picMkLst>
            <pc:docMk/>
            <pc:sldMk cId="3417968899" sldId="279"/>
            <ac:picMk id="12" creationId="{36675309-604C-4564-18E7-09B04D38A9C2}"/>
          </ac:picMkLst>
        </pc:picChg>
        <pc:picChg chg="add mod modCrop">
          <ac:chgData name="Iain McKone" userId="9a5ffddc54597783" providerId="Windows Live" clId="Web-{3B4BE5C4-F512-4C45-A094-79FBD4A0A755}" dt="2023-02-16T15:31:52.667" v="3743" actId="1076"/>
          <ac:picMkLst>
            <pc:docMk/>
            <pc:sldMk cId="3417968899" sldId="279"/>
            <ac:picMk id="13" creationId="{7732CE47-E073-34C9-AD32-6E6B11237048}"/>
          </ac:picMkLst>
        </pc:picChg>
      </pc:sldChg>
      <pc:sldChg chg="modSp add replId">
        <pc:chgData name="Iain McKone" userId="9a5ffddc54597783" providerId="Windows Live" clId="Web-{3B4BE5C4-F512-4C45-A094-79FBD4A0A755}" dt="2023-02-16T19:35:09.914" v="5579" actId="20577"/>
        <pc:sldMkLst>
          <pc:docMk/>
          <pc:sldMk cId="1235661896" sldId="280"/>
        </pc:sldMkLst>
        <pc:spChg chg="mod">
          <ac:chgData name="Iain McKone" userId="9a5ffddc54597783" providerId="Windows Live" clId="Web-{3B4BE5C4-F512-4C45-A094-79FBD4A0A755}" dt="2023-02-16T19:35:09.914" v="5579" actId="20577"/>
          <ac:spMkLst>
            <pc:docMk/>
            <pc:sldMk cId="1235661896" sldId="280"/>
            <ac:spMk id="6" creationId="{360D2F22-6F68-74F7-6990-172E7FF1B392}"/>
          </ac:spMkLst>
        </pc:spChg>
      </pc:sldChg>
      <pc:sldChg chg="addSp delSp modSp add ord replId">
        <pc:chgData name="Iain McKone" userId="9a5ffddc54597783" providerId="Windows Live" clId="Web-{3B4BE5C4-F512-4C45-A094-79FBD4A0A755}" dt="2023-02-16T19:38:57.157" v="5603" actId="20577"/>
        <pc:sldMkLst>
          <pc:docMk/>
          <pc:sldMk cId="2458570906" sldId="281"/>
        </pc:sldMkLst>
        <pc:spChg chg="add del mod">
          <ac:chgData name="Iain McKone" userId="9a5ffddc54597783" providerId="Windows Live" clId="Web-{3B4BE5C4-F512-4C45-A094-79FBD4A0A755}" dt="2023-02-16T00:03:40.641" v="3327"/>
          <ac:spMkLst>
            <pc:docMk/>
            <pc:sldMk cId="2458570906" sldId="281"/>
            <ac:spMk id="2" creationId="{B508EFE1-E227-4AB8-69C4-91F42DA761F3}"/>
          </ac:spMkLst>
        </pc:spChg>
        <pc:spChg chg="mod">
          <ac:chgData name="Iain McKone" userId="9a5ffddc54597783" providerId="Windows Live" clId="Web-{3B4BE5C4-F512-4C45-A094-79FBD4A0A755}" dt="2023-02-16T19:38:57.157" v="5603" actId="20577"/>
          <ac:spMkLst>
            <pc:docMk/>
            <pc:sldMk cId="2458570906" sldId="281"/>
            <ac:spMk id="6" creationId="{360D2F22-6F68-74F7-6990-172E7FF1B392}"/>
          </ac:spMkLst>
        </pc:spChg>
        <pc:picChg chg="add del mod">
          <ac:chgData name="Iain McKone" userId="9a5ffddc54597783" providerId="Windows Live" clId="Web-{3B4BE5C4-F512-4C45-A094-79FBD4A0A755}" dt="2023-02-16T00:32:55.471" v="3603"/>
          <ac:picMkLst>
            <pc:docMk/>
            <pc:sldMk cId="2458570906" sldId="281"/>
            <ac:picMk id="3" creationId="{E405CE8C-60A4-8D99-23E1-A8C3AE045246}"/>
          </ac:picMkLst>
        </pc:picChg>
        <pc:picChg chg="add del mod">
          <ac:chgData name="Iain McKone" userId="9a5ffddc54597783" providerId="Windows Live" clId="Web-{3B4BE5C4-F512-4C45-A094-79FBD4A0A755}" dt="2023-02-16T00:32:55.471" v="3602"/>
          <ac:picMkLst>
            <pc:docMk/>
            <pc:sldMk cId="2458570906" sldId="281"/>
            <ac:picMk id="4" creationId="{3007E2A2-79AB-92B7-67D5-27DC4014B4D9}"/>
          </ac:picMkLst>
        </pc:picChg>
      </pc:sldChg>
      <pc:sldChg chg="modSp add replId">
        <pc:chgData name="Iain McKone" userId="9a5ffddc54597783" providerId="Windows Live" clId="Web-{3B4BE5C4-F512-4C45-A094-79FBD4A0A755}" dt="2023-02-16T16:07:54.542" v="4773" actId="20577"/>
        <pc:sldMkLst>
          <pc:docMk/>
          <pc:sldMk cId="2601956271" sldId="282"/>
        </pc:sldMkLst>
        <pc:spChg chg="mod">
          <ac:chgData name="Iain McKone" userId="9a5ffddc54597783" providerId="Windows Live" clId="Web-{3B4BE5C4-F512-4C45-A094-79FBD4A0A755}" dt="2023-02-16T16:07:54.542" v="4773" actId="20577"/>
          <ac:spMkLst>
            <pc:docMk/>
            <pc:sldMk cId="2601956271" sldId="282"/>
            <ac:spMk id="6" creationId="{360D2F22-6F68-74F7-6990-172E7FF1B392}"/>
          </ac:spMkLst>
        </pc:spChg>
      </pc:sldChg>
      <pc:sldChg chg="addSp delSp modSp add ord replId">
        <pc:chgData name="Iain McKone" userId="9a5ffddc54597783" providerId="Windows Live" clId="Web-{3B4BE5C4-F512-4C45-A094-79FBD4A0A755}" dt="2023-02-16T19:41:12.912" v="5625" actId="1076"/>
        <pc:sldMkLst>
          <pc:docMk/>
          <pc:sldMk cId="3853076055" sldId="283"/>
        </pc:sldMkLst>
        <pc:spChg chg="mod">
          <ac:chgData name="Iain McKone" userId="9a5ffddc54597783" providerId="Windows Live" clId="Web-{3B4BE5C4-F512-4C45-A094-79FBD4A0A755}" dt="2023-02-16T19:41:12.912" v="5625" actId="1076"/>
          <ac:spMkLst>
            <pc:docMk/>
            <pc:sldMk cId="3853076055" sldId="283"/>
            <ac:spMk id="6" creationId="{360D2F22-6F68-74F7-6990-172E7FF1B392}"/>
          </ac:spMkLst>
        </pc:spChg>
        <pc:graphicFrameChg chg="del">
          <ac:chgData name="Iain McKone" userId="9a5ffddc54597783" providerId="Windows Live" clId="Web-{3B4BE5C4-F512-4C45-A094-79FBD4A0A755}" dt="2023-02-16T00:07:20.381" v="3378"/>
          <ac:graphicFrameMkLst>
            <pc:docMk/>
            <pc:sldMk cId="3853076055" sldId="283"/>
            <ac:graphicFrameMk id="10" creationId="{FDB6DF74-628A-827E-6831-D6D0E3217921}"/>
          </ac:graphicFrameMkLst>
        </pc:graphicFrameChg>
        <pc:picChg chg="add mod">
          <ac:chgData name="Iain McKone" userId="9a5ffddc54597783" providerId="Windows Live" clId="Web-{3B4BE5C4-F512-4C45-A094-79FBD4A0A755}" dt="2023-02-16T15:16:27.037" v="3683" actId="14100"/>
          <ac:picMkLst>
            <pc:docMk/>
            <pc:sldMk cId="3853076055" sldId="283"/>
            <ac:picMk id="2" creationId="{7DF6FAEE-E66D-79AA-E39C-D3974EAEF9F9}"/>
          </ac:picMkLst>
        </pc:picChg>
        <pc:picChg chg="del">
          <ac:chgData name="Iain McKone" userId="9a5ffddc54597783" providerId="Windows Live" clId="Web-{3B4BE5C4-F512-4C45-A094-79FBD4A0A755}" dt="2023-02-16T00:07:23.912" v="3380"/>
          <ac:picMkLst>
            <pc:docMk/>
            <pc:sldMk cId="3853076055" sldId="283"/>
            <ac:picMk id="2" creationId="{DB8CFE69-7E58-2191-BD9A-E9EAA6F7BC1D}"/>
          </ac:picMkLst>
        </pc:picChg>
        <pc:picChg chg="add mod">
          <ac:chgData name="Iain McKone" userId="9a5ffddc54597783" providerId="Windows Live" clId="Web-{3B4BE5C4-F512-4C45-A094-79FBD4A0A755}" dt="2023-02-16T15:58:42.733" v="4405" actId="1076"/>
          <ac:picMkLst>
            <pc:docMk/>
            <pc:sldMk cId="3853076055" sldId="283"/>
            <ac:picMk id="3" creationId="{AAAE95A9-452B-CB9E-B4BC-FDD4081EE73E}"/>
          </ac:picMkLst>
        </pc:picChg>
        <pc:picChg chg="add mod ord">
          <ac:chgData name="Iain McKone" userId="9a5ffddc54597783" providerId="Windows Live" clId="Web-{3B4BE5C4-F512-4C45-A094-79FBD4A0A755}" dt="2023-02-16T19:40:59.364" v="5624" actId="1076"/>
          <ac:picMkLst>
            <pc:docMk/>
            <pc:sldMk cId="3853076055" sldId="283"/>
            <ac:picMk id="4" creationId="{DD5DC350-A7CE-F572-74A6-8279E600CF65}"/>
          </ac:picMkLst>
        </pc:picChg>
        <pc:picChg chg="del">
          <ac:chgData name="Iain McKone" userId="9a5ffddc54597783" providerId="Windows Live" clId="Web-{3B4BE5C4-F512-4C45-A094-79FBD4A0A755}" dt="2023-02-16T00:07:23.912" v="3379"/>
          <ac:picMkLst>
            <pc:docMk/>
            <pc:sldMk cId="3853076055" sldId="283"/>
            <ac:picMk id="5" creationId="{E7F97846-63C3-1213-9A9B-9D8543830D63}"/>
          </ac:picMkLst>
        </pc:picChg>
        <pc:picChg chg="del">
          <ac:chgData name="Iain McKone" userId="9a5ffddc54597783" providerId="Windows Live" clId="Web-{3B4BE5C4-F512-4C45-A094-79FBD4A0A755}" dt="2023-02-16T00:07:23.912" v="3381"/>
          <ac:picMkLst>
            <pc:docMk/>
            <pc:sldMk cId="3853076055" sldId="283"/>
            <ac:picMk id="7" creationId="{2B26ABD8-5676-75E1-B7FE-1E79B45302B9}"/>
          </ac:picMkLst>
        </pc:picChg>
        <pc:picChg chg="del">
          <ac:chgData name="Iain McKone" userId="9a5ffddc54597783" providerId="Windows Live" clId="Web-{3B4BE5C4-F512-4C45-A094-79FBD4A0A755}" dt="2023-02-16T00:07:23.912" v="3382"/>
          <ac:picMkLst>
            <pc:docMk/>
            <pc:sldMk cId="3853076055" sldId="283"/>
            <ac:picMk id="9" creationId="{84B09E2E-98B7-3EFF-1480-1D224680D2F2}"/>
          </ac:picMkLst>
        </pc:picChg>
      </pc:sldChg>
      <pc:sldChg chg="modSp add del ord replId">
        <pc:chgData name="Iain McKone" userId="9a5ffddc54597783" providerId="Windows Live" clId="Web-{3B4BE5C4-F512-4C45-A094-79FBD4A0A755}" dt="2023-02-16T19:37:12.356" v="5596"/>
        <pc:sldMkLst>
          <pc:docMk/>
          <pc:sldMk cId="4017002922" sldId="284"/>
        </pc:sldMkLst>
        <pc:spChg chg="mod">
          <ac:chgData name="Iain McKone" userId="9a5ffddc54597783" providerId="Windows Live" clId="Web-{3B4BE5C4-F512-4C45-A094-79FBD4A0A755}" dt="2023-02-16T00:17:06.255" v="3468" actId="20577"/>
          <ac:spMkLst>
            <pc:docMk/>
            <pc:sldMk cId="4017002922" sldId="284"/>
            <ac:spMk id="133" creationId="{00000000-0000-0000-0000-000000000000}"/>
          </ac:spMkLst>
        </pc:spChg>
      </pc:sldChg>
      <pc:sldChg chg="add replId">
        <pc:chgData name="Iain McKone" userId="9a5ffddc54597783" providerId="Windows Live" clId="Web-{3B4BE5C4-F512-4C45-A094-79FBD4A0A755}" dt="2023-02-16T00:16:09.223" v="3448"/>
        <pc:sldMkLst>
          <pc:docMk/>
          <pc:sldMk cId="2207925846" sldId="285"/>
        </pc:sldMkLst>
      </pc:sldChg>
      <pc:sldChg chg="add replId">
        <pc:chgData name="Iain McKone" userId="9a5ffddc54597783" providerId="Windows Live" clId="Web-{3B4BE5C4-F512-4C45-A094-79FBD4A0A755}" dt="2023-02-16T00:16:35.520" v="3457"/>
        <pc:sldMkLst>
          <pc:docMk/>
          <pc:sldMk cId="2119547040" sldId="286"/>
        </pc:sldMkLst>
      </pc:sldChg>
      <pc:sldChg chg="addSp delSp modSp add ord replId">
        <pc:chgData name="Iain McKone" userId="9a5ffddc54597783" providerId="Windows Live" clId="Web-{3B4BE5C4-F512-4C45-A094-79FBD4A0A755}" dt="2023-02-16T19:36:53.637" v="5595"/>
        <pc:sldMkLst>
          <pc:docMk/>
          <pc:sldMk cId="3961727177" sldId="287"/>
        </pc:sldMkLst>
        <pc:spChg chg="add del mod">
          <ac:chgData name="Iain McKone" userId="9a5ffddc54597783" providerId="Windows Live" clId="Web-{3B4BE5C4-F512-4C45-A094-79FBD4A0A755}" dt="2023-02-16T00:17:18.068" v="3472"/>
          <ac:spMkLst>
            <pc:docMk/>
            <pc:sldMk cId="3961727177" sldId="287"/>
            <ac:spMk id="3" creationId="{8137BC31-9B37-8DF7-FEE7-16719FC83959}"/>
          </ac:spMkLst>
        </pc:spChg>
        <pc:spChg chg="del">
          <ac:chgData name="Iain McKone" userId="9a5ffddc54597783" providerId="Windows Live" clId="Web-{3B4BE5C4-F512-4C45-A094-79FBD4A0A755}" dt="2023-02-16T00:17:13.771" v="3470"/>
          <ac:spMkLst>
            <pc:docMk/>
            <pc:sldMk cId="3961727177" sldId="287"/>
            <ac:spMk id="133" creationId="{00000000-0000-0000-0000-000000000000}"/>
          </ac:spMkLst>
        </pc:spChg>
        <pc:picChg chg="add del mod">
          <ac:chgData name="Iain McKone" userId="9a5ffddc54597783" providerId="Windows Live" clId="Web-{3B4BE5C4-F512-4C45-A094-79FBD4A0A755}" dt="2023-02-16T00:19:22.462" v="3479"/>
          <ac:picMkLst>
            <pc:docMk/>
            <pc:sldMk cId="3961727177" sldId="287"/>
            <ac:picMk id="4" creationId="{BD36BC4A-3039-1D7F-61E8-499E05969046}"/>
          </ac:picMkLst>
        </pc:picChg>
        <pc:picChg chg="add del mod">
          <ac:chgData name="Iain McKone" userId="9a5ffddc54597783" providerId="Windows Live" clId="Web-{3B4BE5C4-F512-4C45-A094-79FBD4A0A755}" dt="2023-02-16T00:20:34.604" v="3484"/>
          <ac:picMkLst>
            <pc:docMk/>
            <pc:sldMk cId="3961727177" sldId="287"/>
            <ac:picMk id="5" creationId="{DDB62130-56A8-A9EB-0BEC-AC3098B4ED46}"/>
          </ac:picMkLst>
        </pc:picChg>
        <pc:picChg chg="add del mod">
          <ac:chgData name="Iain McKone" userId="9a5ffddc54597783" providerId="Windows Live" clId="Web-{3B4BE5C4-F512-4C45-A094-79FBD4A0A755}" dt="2023-02-16T00:23:22.921" v="3491"/>
          <ac:picMkLst>
            <pc:docMk/>
            <pc:sldMk cId="3961727177" sldId="287"/>
            <ac:picMk id="6" creationId="{9809D1BD-D730-A237-1BC1-31526F961402}"/>
          </ac:picMkLst>
        </pc:picChg>
        <pc:picChg chg="add del mod">
          <ac:chgData name="Iain McKone" userId="9a5ffddc54597783" providerId="Windows Live" clId="Web-{3B4BE5C4-F512-4C45-A094-79FBD4A0A755}" dt="2023-02-16T00:23:33.703" v="3493"/>
          <ac:picMkLst>
            <pc:docMk/>
            <pc:sldMk cId="3961727177" sldId="287"/>
            <ac:picMk id="7" creationId="{7DDC3FBF-DC51-B71B-933B-8C1276436F0F}"/>
          </ac:picMkLst>
        </pc:picChg>
        <pc:picChg chg="add mod">
          <ac:chgData name="Iain McKone" userId="9a5ffddc54597783" providerId="Windows Live" clId="Web-{3B4BE5C4-F512-4C45-A094-79FBD4A0A755}" dt="2023-02-16T00:24:17.985" v="3496" actId="14100"/>
          <ac:picMkLst>
            <pc:docMk/>
            <pc:sldMk cId="3961727177" sldId="287"/>
            <ac:picMk id="8" creationId="{50B3F075-2C5A-34EB-0532-69D361D3F2C4}"/>
          </ac:picMkLst>
        </pc:picChg>
      </pc:sldChg>
      <pc:sldChg chg="modSp add replId">
        <pc:chgData name="Iain McKone" userId="9a5ffddc54597783" providerId="Windows Live" clId="Web-{3B4BE5C4-F512-4C45-A094-79FBD4A0A755}" dt="2023-02-16T00:35:50.835" v="3637" actId="20577"/>
        <pc:sldMkLst>
          <pc:docMk/>
          <pc:sldMk cId="1431883203" sldId="288"/>
        </pc:sldMkLst>
        <pc:spChg chg="mod">
          <ac:chgData name="Iain McKone" userId="9a5ffddc54597783" providerId="Windows Live" clId="Web-{3B4BE5C4-F512-4C45-A094-79FBD4A0A755}" dt="2023-02-16T00:35:50.835" v="3637" actId="20577"/>
          <ac:spMkLst>
            <pc:docMk/>
            <pc:sldMk cId="1431883203" sldId="288"/>
            <ac:spMk id="159" creationId="{00000000-0000-0000-0000-000000000000}"/>
          </ac:spMkLst>
        </pc:spChg>
      </pc:sldChg>
      <pc:sldChg chg="addSp delSp modSp add replId">
        <pc:chgData name="Iain McKone" userId="9a5ffddc54597783" providerId="Windows Live" clId="Web-{3B4BE5C4-F512-4C45-A094-79FBD4A0A755}" dt="2023-02-16T00:36:06.492" v="3643" actId="14100"/>
        <pc:sldMkLst>
          <pc:docMk/>
          <pc:sldMk cId="3092238264" sldId="289"/>
        </pc:sldMkLst>
        <pc:spChg chg="add del mod">
          <ac:chgData name="Iain McKone" userId="9a5ffddc54597783" providerId="Windows Live" clId="Web-{3B4BE5C4-F512-4C45-A094-79FBD4A0A755}" dt="2023-02-16T00:36:00.788" v="3641"/>
          <ac:spMkLst>
            <pc:docMk/>
            <pc:sldMk cId="3092238264" sldId="289"/>
            <ac:spMk id="3" creationId="{4D85F27E-6A53-2985-6BEC-4C5199050DE6}"/>
          </ac:spMkLst>
        </pc:spChg>
        <pc:spChg chg="del">
          <ac:chgData name="Iain McKone" userId="9a5ffddc54597783" providerId="Windows Live" clId="Web-{3B4BE5C4-F512-4C45-A094-79FBD4A0A755}" dt="2023-02-16T00:35:57.273" v="3639"/>
          <ac:spMkLst>
            <pc:docMk/>
            <pc:sldMk cId="3092238264" sldId="289"/>
            <ac:spMk id="159" creationId="{00000000-0000-0000-0000-000000000000}"/>
          </ac:spMkLst>
        </pc:spChg>
        <pc:picChg chg="add mod">
          <ac:chgData name="Iain McKone" userId="9a5ffddc54597783" providerId="Windows Live" clId="Web-{3B4BE5C4-F512-4C45-A094-79FBD4A0A755}" dt="2023-02-16T00:36:06.492" v="3643" actId="14100"/>
          <ac:picMkLst>
            <pc:docMk/>
            <pc:sldMk cId="3092238264" sldId="289"/>
            <ac:picMk id="4" creationId="{C354BB12-D7A9-DF24-8209-0A88BAC6041B}"/>
          </ac:picMkLst>
        </pc:picChg>
      </pc:sldChg>
      <pc:sldChg chg="modSp add del replId">
        <pc:chgData name="Iain McKone" userId="9a5ffddc54597783" providerId="Windows Live" clId="Web-{3B4BE5C4-F512-4C45-A094-79FBD4A0A755}" dt="2023-02-16T19:39:37.377" v="5611"/>
        <pc:sldMkLst>
          <pc:docMk/>
          <pc:sldMk cId="3712171838" sldId="290"/>
        </pc:sldMkLst>
        <pc:spChg chg="mod">
          <ac:chgData name="Iain McKone" userId="9a5ffddc54597783" providerId="Windows Live" clId="Web-{3B4BE5C4-F512-4C45-A094-79FBD4A0A755}" dt="2023-02-16T18:58:31.529" v="5446" actId="20577"/>
          <ac:spMkLst>
            <pc:docMk/>
            <pc:sldMk cId="3712171838" sldId="290"/>
            <ac:spMk id="6" creationId="{360D2F22-6F68-74F7-6990-172E7FF1B392}"/>
          </ac:spMkLst>
        </pc:spChg>
      </pc:sldChg>
      <pc:sldChg chg="addSp delSp modSp add replId">
        <pc:chgData name="Iain McKone" userId="9a5ffddc54597783" providerId="Windows Live" clId="Web-{3B4BE5C4-F512-4C45-A094-79FBD4A0A755}" dt="2023-02-16T15:30:10.493" v="3740" actId="1076"/>
        <pc:sldMkLst>
          <pc:docMk/>
          <pc:sldMk cId="4236372181" sldId="291"/>
        </pc:sldMkLst>
        <pc:spChg chg="mod">
          <ac:chgData name="Iain McKone" userId="9a5ffddc54597783" providerId="Windows Live" clId="Web-{3B4BE5C4-F512-4C45-A094-79FBD4A0A755}" dt="2023-02-16T15:17:46.054" v="3698" actId="20577"/>
          <ac:spMkLst>
            <pc:docMk/>
            <pc:sldMk cId="4236372181" sldId="291"/>
            <ac:spMk id="6" creationId="{360D2F22-6F68-74F7-6990-172E7FF1B392}"/>
          </ac:spMkLst>
        </pc:spChg>
        <pc:graphicFrameChg chg="del mod modGraphic">
          <ac:chgData name="Iain McKone" userId="9a5ffddc54597783" providerId="Windows Live" clId="Web-{3B4BE5C4-F512-4C45-A094-79FBD4A0A755}" dt="2023-02-16T15:17:52.289" v="3701"/>
          <ac:graphicFrameMkLst>
            <pc:docMk/>
            <pc:sldMk cId="4236372181" sldId="291"/>
            <ac:graphicFrameMk id="10" creationId="{FDB6DF74-628A-827E-6831-D6D0E3217921}"/>
          </ac:graphicFrameMkLst>
        </pc:graphicFrameChg>
        <pc:picChg chg="del">
          <ac:chgData name="Iain McKone" userId="9a5ffddc54597783" providerId="Windows Live" clId="Web-{3B4BE5C4-F512-4C45-A094-79FBD4A0A755}" dt="2023-02-16T15:17:56.289" v="3705"/>
          <ac:picMkLst>
            <pc:docMk/>
            <pc:sldMk cId="4236372181" sldId="291"/>
            <ac:picMk id="2" creationId="{DB8CFE69-7E58-2191-BD9A-E9EAA6F7BC1D}"/>
          </ac:picMkLst>
        </pc:picChg>
        <pc:picChg chg="add del mod">
          <ac:chgData name="Iain McKone" userId="9a5ffddc54597783" providerId="Windows Live" clId="Web-{3B4BE5C4-F512-4C45-A094-79FBD4A0A755}" dt="2023-02-16T15:29:11.976" v="3723"/>
          <ac:picMkLst>
            <pc:docMk/>
            <pc:sldMk cId="4236372181" sldId="291"/>
            <ac:picMk id="3" creationId="{A12FAFAE-2325-1A1F-B70F-14DEC10A6061}"/>
          </ac:picMkLst>
        </pc:picChg>
        <pc:picChg chg="add del mod">
          <ac:chgData name="Iain McKone" userId="9a5ffddc54597783" providerId="Windows Live" clId="Web-{3B4BE5C4-F512-4C45-A094-79FBD4A0A755}" dt="2023-02-16T15:29:05.507" v="3722"/>
          <ac:picMkLst>
            <pc:docMk/>
            <pc:sldMk cId="4236372181" sldId="291"/>
            <ac:picMk id="4" creationId="{1840CD4C-80BC-F5E9-92FC-34B8C6EB3574}"/>
          </ac:picMkLst>
        </pc:picChg>
        <pc:picChg chg="del">
          <ac:chgData name="Iain McKone" userId="9a5ffddc54597783" providerId="Windows Live" clId="Web-{3B4BE5C4-F512-4C45-A094-79FBD4A0A755}" dt="2023-02-16T15:17:56.289" v="3704"/>
          <ac:picMkLst>
            <pc:docMk/>
            <pc:sldMk cId="4236372181" sldId="291"/>
            <ac:picMk id="5" creationId="{E7F97846-63C3-1213-9A9B-9D8543830D63}"/>
          </ac:picMkLst>
        </pc:picChg>
        <pc:picChg chg="del">
          <ac:chgData name="Iain McKone" userId="9a5ffddc54597783" providerId="Windows Live" clId="Web-{3B4BE5C4-F512-4C45-A094-79FBD4A0A755}" dt="2023-02-16T15:17:56.289" v="3706"/>
          <ac:picMkLst>
            <pc:docMk/>
            <pc:sldMk cId="4236372181" sldId="291"/>
            <ac:picMk id="7" creationId="{2B26ABD8-5676-75E1-B7FE-1E79B45302B9}"/>
          </ac:picMkLst>
        </pc:picChg>
        <pc:picChg chg="add mod">
          <ac:chgData name="Iain McKone" userId="9a5ffddc54597783" providerId="Windows Live" clId="Web-{3B4BE5C4-F512-4C45-A094-79FBD4A0A755}" dt="2023-02-16T15:30:05.977" v="3738" actId="1076"/>
          <ac:picMkLst>
            <pc:docMk/>
            <pc:sldMk cId="4236372181" sldId="291"/>
            <ac:picMk id="8" creationId="{065BF92F-9BA6-19CA-4FB8-08A7DA70390B}"/>
          </ac:picMkLst>
        </pc:picChg>
        <pc:picChg chg="del">
          <ac:chgData name="Iain McKone" userId="9a5ffddc54597783" providerId="Windows Live" clId="Web-{3B4BE5C4-F512-4C45-A094-79FBD4A0A755}" dt="2023-02-16T15:17:56.289" v="3707"/>
          <ac:picMkLst>
            <pc:docMk/>
            <pc:sldMk cId="4236372181" sldId="291"/>
            <ac:picMk id="9" creationId="{84B09E2E-98B7-3EFF-1480-1D224680D2F2}"/>
          </ac:picMkLst>
        </pc:picChg>
        <pc:picChg chg="add del mod">
          <ac:chgData name="Iain McKone" userId="9a5ffddc54597783" providerId="Windows Live" clId="Web-{3B4BE5C4-F512-4C45-A094-79FBD4A0A755}" dt="2023-02-16T15:28:59.835" v="3720"/>
          <ac:picMkLst>
            <pc:docMk/>
            <pc:sldMk cId="4236372181" sldId="291"/>
            <ac:picMk id="11" creationId="{99039101-FE45-E80A-4C6C-C833AEC49324}"/>
          </ac:picMkLst>
        </pc:picChg>
        <pc:picChg chg="del">
          <ac:chgData name="Iain McKone" userId="9a5ffddc54597783" providerId="Windows Live" clId="Web-{3B4BE5C4-F512-4C45-A094-79FBD4A0A755}" dt="2023-02-16T15:17:56.289" v="3703"/>
          <ac:picMkLst>
            <pc:docMk/>
            <pc:sldMk cId="4236372181" sldId="291"/>
            <ac:picMk id="12" creationId="{36675309-604C-4564-18E7-09B04D38A9C2}"/>
          </ac:picMkLst>
        </pc:picChg>
        <pc:picChg chg="del">
          <ac:chgData name="Iain McKone" userId="9a5ffddc54597783" providerId="Windows Live" clId="Web-{3B4BE5C4-F512-4C45-A094-79FBD4A0A755}" dt="2023-02-16T15:17:56.289" v="3702"/>
          <ac:picMkLst>
            <pc:docMk/>
            <pc:sldMk cId="4236372181" sldId="291"/>
            <ac:picMk id="13" creationId="{7732CE47-E073-34C9-AD32-6E6B11237048}"/>
          </ac:picMkLst>
        </pc:picChg>
        <pc:picChg chg="add mod">
          <ac:chgData name="Iain McKone" userId="9a5ffddc54597783" providerId="Windows Live" clId="Web-{3B4BE5C4-F512-4C45-A094-79FBD4A0A755}" dt="2023-02-16T15:30:09.633" v="3739" actId="1076"/>
          <ac:picMkLst>
            <pc:docMk/>
            <pc:sldMk cId="4236372181" sldId="291"/>
            <ac:picMk id="14" creationId="{F37A0810-0F62-5B7B-2E4A-6930E7EFDAA6}"/>
          </ac:picMkLst>
        </pc:picChg>
        <pc:picChg chg="add mod">
          <ac:chgData name="Iain McKone" userId="9a5ffddc54597783" providerId="Windows Live" clId="Web-{3B4BE5C4-F512-4C45-A094-79FBD4A0A755}" dt="2023-02-16T15:30:10.493" v="3740" actId="1076"/>
          <ac:picMkLst>
            <pc:docMk/>
            <pc:sldMk cId="4236372181" sldId="291"/>
            <ac:picMk id="15" creationId="{AFEE4C00-00ED-8AB6-DF67-3016A8C8B310}"/>
          </ac:picMkLst>
        </pc:picChg>
      </pc:sldChg>
      <pc:sldChg chg="modSp add replId">
        <pc:chgData name="Iain McKone" userId="9a5ffddc54597783" providerId="Windows Live" clId="Web-{3B4BE5C4-F512-4C45-A094-79FBD4A0A755}" dt="2023-02-16T15:55:58.667" v="4404" actId="20577"/>
        <pc:sldMkLst>
          <pc:docMk/>
          <pc:sldMk cId="2564032832" sldId="292"/>
        </pc:sldMkLst>
        <pc:spChg chg="mod">
          <ac:chgData name="Iain McKone" userId="9a5ffddc54597783" providerId="Windows Live" clId="Web-{3B4BE5C4-F512-4C45-A094-79FBD4A0A755}" dt="2023-02-16T15:55:58.667" v="4404" actId="20577"/>
          <ac:spMkLst>
            <pc:docMk/>
            <pc:sldMk cId="2564032832" sldId="292"/>
            <ac:spMk id="154" creationId="{00000000-0000-0000-0000-000000000000}"/>
          </ac:spMkLst>
        </pc:spChg>
      </pc:sldChg>
      <pc:sldChg chg="modSp add mod modClrScheme chgLayout">
        <pc:chgData name="Iain McKone" userId="9a5ffddc54597783" providerId="Windows Live" clId="Web-{3B4BE5C4-F512-4C45-A094-79FBD4A0A755}" dt="2023-02-16T18:39:02.395" v="4912" actId="14100"/>
        <pc:sldMkLst>
          <pc:docMk/>
          <pc:sldMk cId="2117085729" sldId="293"/>
        </pc:sldMkLst>
        <pc:spChg chg="mod">
          <ac:chgData name="Iain McKone" userId="9a5ffddc54597783" providerId="Windows Live" clId="Web-{3B4BE5C4-F512-4C45-A094-79FBD4A0A755}" dt="2023-02-16T18:38:13.378" v="4899" actId="14100"/>
          <ac:spMkLst>
            <pc:docMk/>
            <pc:sldMk cId="2117085729" sldId="293"/>
            <ac:spMk id="5" creationId="{49BDAE2A-D4E6-D248-27A9-4ADF816B32CE}"/>
          </ac:spMkLst>
        </pc:spChg>
        <pc:spChg chg="mod ord">
          <ac:chgData name="Iain McKone" userId="9a5ffddc54597783" providerId="Windows Live" clId="Web-{3B4BE5C4-F512-4C45-A094-79FBD4A0A755}" dt="2023-02-16T18:37:16.674" v="4892" actId="14100"/>
          <ac:spMkLst>
            <pc:docMk/>
            <pc:sldMk cId="2117085729" sldId="293"/>
            <ac:spMk id="12" creationId="{28BA1C60-64DD-9D9E-5207-1B3A718E3BBD}"/>
          </ac:spMkLst>
        </pc:spChg>
        <pc:picChg chg="mod">
          <ac:chgData name="Iain McKone" userId="9a5ffddc54597783" providerId="Windows Live" clId="Web-{3B4BE5C4-F512-4C45-A094-79FBD4A0A755}" dt="2023-02-16T18:39:02.395" v="4912" actId="14100"/>
          <ac:picMkLst>
            <pc:docMk/>
            <pc:sldMk cId="2117085729" sldId="293"/>
            <ac:picMk id="3" creationId="{FB10B32D-C5FD-9DA3-4848-E6F15138690B}"/>
          </ac:picMkLst>
        </pc:picChg>
      </pc:sldChg>
      <pc:sldChg chg="modSp add mod modClrScheme chgLayout">
        <pc:chgData name="Iain McKone" userId="9a5ffddc54597783" providerId="Windows Live" clId="Web-{3B4BE5C4-F512-4C45-A094-79FBD4A0A755}" dt="2023-02-16T18:38:44.520" v="4910" actId="20577"/>
        <pc:sldMkLst>
          <pc:docMk/>
          <pc:sldMk cId="358015972" sldId="294"/>
        </pc:sldMkLst>
        <pc:spChg chg="mod">
          <ac:chgData name="Iain McKone" userId="9a5ffddc54597783" providerId="Windows Live" clId="Web-{3B4BE5C4-F512-4C45-A094-79FBD4A0A755}" dt="2023-02-16T18:38:31.644" v="4903" actId="1076"/>
          <ac:spMkLst>
            <pc:docMk/>
            <pc:sldMk cId="358015972" sldId="294"/>
            <ac:spMk id="5" creationId="{93312F22-107D-D321-AFAE-39502F944C4E}"/>
          </ac:spMkLst>
        </pc:spChg>
        <pc:spChg chg="mod">
          <ac:chgData name="Iain McKone" userId="9a5ffddc54597783" providerId="Windows Live" clId="Web-{3B4BE5C4-F512-4C45-A094-79FBD4A0A755}" dt="2023-02-16T18:38:31.644" v="4904" actId="1076"/>
          <ac:spMkLst>
            <pc:docMk/>
            <pc:sldMk cId="358015972" sldId="294"/>
            <ac:spMk id="6" creationId="{9E51A2E1-055F-999A-F0EB-753560FC0741}"/>
          </ac:spMkLst>
        </pc:spChg>
        <pc:spChg chg="mod">
          <ac:chgData name="Iain McKone" userId="9a5ffddc54597783" providerId="Windows Live" clId="Web-{3B4BE5C4-F512-4C45-A094-79FBD4A0A755}" dt="2023-02-16T18:38:31.644" v="4905" actId="1076"/>
          <ac:spMkLst>
            <pc:docMk/>
            <pc:sldMk cId="358015972" sldId="294"/>
            <ac:spMk id="7" creationId="{4C4BFC1B-AAF9-C73C-D06B-0F7DFCDE97C2}"/>
          </ac:spMkLst>
        </pc:spChg>
        <pc:spChg chg="mod">
          <ac:chgData name="Iain McKone" userId="9a5ffddc54597783" providerId="Windows Live" clId="Web-{3B4BE5C4-F512-4C45-A094-79FBD4A0A755}" dt="2023-02-16T18:38:44.520" v="4910" actId="20577"/>
          <ac:spMkLst>
            <pc:docMk/>
            <pc:sldMk cId="358015972" sldId="294"/>
            <ac:spMk id="8" creationId="{A8B2FA4F-6842-59D8-B1E3-981EA533262C}"/>
          </ac:spMkLst>
        </pc:spChg>
        <pc:spChg chg="mod ord">
          <ac:chgData name="Iain McKone" userId="9a5ffddc54597783" providerId="Windows Live" clId="Web-{3B4BE5C4-F512-4C45-A094-79FBD4A0A755}" dt="2023-02-16T18:37:07.049" v="4891" actId="14100"/>
          <ac:spMkLst>
            <pc:docMk/>
            <pc:sldMk cId="358015972" sldId="294"/>
            <ac:spMk id="12" creationId="{28BA1C60-64DD-9D9E-5207-1B3A718E3BBD}"/>
          </ac:spMkLst>
        </pc:spChg>
        <pc:picChg chg="mod">
          <ac:chgData name="Iain McKone" userId="9a5ffddc54597783" providerId="Windows Live" clId="Web-{3B4BE5C4-F512-4C45-A094-79FBD4A0A755}" dt="2023-02-16T18:38:31.629" v="4902" actId="1076"/>
          <ac:picMkLst>
            <pc:docMk/>
            <pc:sldMk cId="358015972" sldId="294"/>
            <ac:picMk id="3" creationId="{90E30E7A-D065-AE75-161B-C38C11F5CA8F}"/>
          </ac:picMkLst>
        </pc:picChg>
      </pc:sldChg>
      <pc:sldChg chg="modSp add mod modClrScheme chgLayout">
        <pc:chgData name="Iain McKone" userId="9a5ffddc54597783" providerId="Windows Live" clId="Web-{3B4BE5C4-F512-4C45-A094-79FBD4A0A755}" dt="2023-02-16T18:39:54.802" v="4920" actId="1076"/>
        <pc:sldMkLst>
          <pc:docMk/>
          <pc:sldMk cId="3263050371" sldId="295"/>
        </pc:sldMkLst>
        <pc:spChg chg="mod">
          <ac:chgData name="Iain McKone" userId="9a5ffddc54597783" providerId="Windows Live" clId="Web-{3B4BE5C4-F512-4C45-A094-79FBD4A0A755}" dt="2023-02-16T18:39:54.802" v="4920" actId="1076"/>
          <ac:spMkLst>
            <pc:docMk/>
            <pc:sldMk cId="3263050371" sldId="295"/>
            <ac:spMk id="5" creationId="{24608A01-303A-9792-56AC-8451683C96BE}"/>
          </ac:spMkLst>
        </pc:spChg>
        <pc:spChg chg="mod ord">
          <ac:chgData name="Iain McKone" userId="9a5ffddc54597783" providerId="Windows Live" clId="Web-{3B4BE5C4-F512-4C45-A094-79FBD4A0A755}" dt="2023-02-16T18:36:52.517" v="4890" actId="14100"/>
          <ac:spMkLst>
            <pc:docMk/>
            <pc:sldMk cId="3263050371" sldId="295"/>
            <ac:spMk id="12" creationId="{28BA1C60-64DD-9D9E-5207-1B3A718E3BBD}"/>
          </ac:spMkLst>
        </pc:spChg>
        <pc:grpChg chg="mod">
          <ac:chgData name="Iain McKone" userId="9a5ffddc54597783" providerId="Windows Live" clId="Web-{3B4BE5C4-F512-4C45-A094-79FBD4A0A755}" dt="2023-02-16T18:39:35.786" v="4917" actId="1076"/>
          <ac:grpSpMkLst>
            <pc:docMk/>
            <pc:sldMk cId="3263050371" sldId="295"/>
            <ac:grpSpMk id="9" creationId="{A4BCE8C0-27B8-3A30-6165-BB8B7DDCFBC9}"/>
          </ac:grpSpMkLst>
        </pc:grpChg>
      </pc:sldChg>
      <pc:sldChg chg="modSp add mod modClrScheme chgLayout">
        <pc:chgData name="Iain McKone" userId="9a5ffddc54597783" providerId="Windows Live" clId="Web-{3B4BE5C4-F512-4C45-A094-79FBD4A0A755}" dt="2023-02-16T18:55:50.995" v="5413" actId="20577"/>
        <pc:sldMkLst>
          <pc:docMk/>
          <pc:sldMk cId="965862006" sldId="296"/>
        </pc:sldMkLst>
        <pc:spChg chg="mod">
          <ac:chgData name="Iain McKone" userId="9a5ffddc54597783" providerId="Windows Live" clId="Web-{3B4BE5C4-F512-4C45-A094-79FBD4A0A755}" dt="2023-02-16T18:55:50.995" v="5413" actId="20577"/>
          <ac:spMkLst>
            <pc:docMk/>
            <pc:sldMk cId="965862006" sldId="296"/>
            <ac:spMk id="9" creationId="{962FBE82-9907-F2EC-4879-45A04DC747DF}"/>
          </ac:spMkLst>
        </pc:spChg>
        <pc:spChg chg="mod ord">
          <ac:chgData name="Iain McKone" userId="9a5ffddc54597783" providerId="Windows Live" clId="Web-{3B4BE5C4-F512-4C45-A094-79FBD4A0A755}" dt="2023-02-16T18:34:06.904" v="4863"/>
          <ac:spMkLst>
            <pc:docMk/>
            <pc:sldMk cId="965862006" sldId="296"/>
            <ac:spMk id="12" creationId="{28BA1C60-64DD-9D9E-5207-1B3A718E3BBD}"/>
          </ac:spMkLst>
        </pc:spChg>
        <pc:grpChg chg="mod">
          <ac:chgData name="Iain McKone" userId="9a5ffddc54597783" providerId="Windows Live" clId="Web-{3B4BE5C4-F512-4C45-A094-79FBD4A0A755}" dt="2023-02-16T18:40:53.804" v="4927" actId="1076"/>
          <ac:grpSpMkLst>
            <pc:docMk/>
            <pc:sldMk cId="965862006" sldId="296"/>
            <ac:grpSpMk id="8" creationId="{C2DAC4B1-AF85-37F3-3B3D-356E7EC4A672}"/>
          </ac:grpSpMkLst>
        </pc:grpChg>
      </pc:sldChg>
      <pc:sldChg chg="modSp add mod modClrScheme chgLayout">
        <pc:chgData name="Iain McKone" userId="9a5ffddc54597783" providerId="Windows Live" clId="Web-{3B4BE5C4-F512-4C45-A094-79FBD4A0A755}" dt="2023-02-16T18:41:40.180" v="4937" actId="14100"/>
        <pc:sldMkLst>
          <pc:docMk/>
          <pc:sldMk cId="1418455409" sldId="297"/>
        </pc:sldMkLst>
        <pc:spChg chg="mod">
          <ac:chgData name="Iain McKone" userId="9a5ffddc54597783" providerId="Windows Live" clId="Web-{3B4BE5C4-F512-4C45-A094-79FBD4A0A755}" dt="2023-02-16T18:41:31.648" v="4936" actId="20577"/>
          <ac:spMkLst>
            <pc:docMk/>
            <pc:sldMk cId="1418455409" sldId="297"/>
            <ac:spMk id="2" creationId="{CDA40E9B-DB5B-107C-BA64-70B3F0CBAE7E}"/>
          </ac:spMkLst>
        </pc:spChg>
        <pc:spChg chg="mod ord">
          <ac:chgData name="Iain McKone" userId="9a5ffddc54597783" providerId="Windows Live" clId="Web-{3B4BE5C4-F512-4C45-A094-79FBD4A0A755}" dt="2023-02-16T18:41:19.992" v="4932" actId="20577"/>
          <ac:spMkLst>
            <pc:docMk/>
            <pc:sldMk cId="1418455409" sldId="297"/>
            <ac:spMk id="12" creationId="{28BA1C60-64DD-9D9E-5207-1B3A718E3BBD}"/>
          </ac:spMkLst>
        </pc:spChg>
        <pc:grpChg chg="mod">
          <ac:chgData name="Iain McKone" userId="9a5ffddc54597783" providerId="Windows Live" clId="Web-{3B4BE5C4-F512-4C45-A094-79FBD4A0A755}" dt="2023-02-16T18:41:40.180" v="4937" actId="14100"/>
          <ac:grpSpMkLst>
            <pc:docMk/>
            <pc:sldMk cId="1418455409" sldId="297"/>
            <ac:grpSpMk id="9" creationId="{AECC69C4-6C93-220B-5C92-B51F60131DB1}"/>
          </ac:grpSpMkLst>
        </pc:grpChg>
      </pc:sldChg>
      <pc:sldChg chg="addSp delSp modSp add mod modClrScheme chgLayout">
        <pc:chgData name="Iain McKone" userId="9a5ffddc54597783" providerId="Windows Live" clId="Web-{3B4BE5C4-F512-4C45-A094-79FBD4A0A755}" dt="2023-02-16T18:36:12.985" v="4889" actId="1076"/>
        <pc:sldMkLst>
          <pc:docMk/>
          <pc:sldMk cId="4178942656" sldId="298"/>
        </pc:sldMkLst>
        <pc:spChg chg="mod">
          <ac:chgData name="Iain McKone" userId="9a5ffddc54597783" providerId="Windows Live" clId="Web-{3B4BE5C4-F512-4C45-A094-79FBD4A0A755}" dt="2023-02-16T18:36:12.985" v="4889" actId="1076"/>
          <ac:spMkLst>
            <pc:docMk/>
            <pc:sldMk cId="4178942656" sldId="298"/>
            <ac:spMk id="2" creationId="{BF26DD49-D9D0-4A4C-27D3-5DE4E25CB82B}"/>
          </ac:spMkLst>
        </pc:spChg>
        <pc:spChg chg="mod">
          <ac:chgData name="Iain McKone" userId="9a5ffddc54597783" providerId="Windows Live" clId="Web-{3B4BE5C4-F512-4C45-A094-79FBD4A0A755}" dt="2023-02-16T18:36:06.626" v="4888" actId="14100"/>
          <ac:spMkLst>
            <pc:docMk/>
            <pc:sldMk cId="4178942656" sldId="298"/>
            <ac:spMk id="3" creationId="{7BF56611-1DF3-ADBF-2ABB-D034FBCFDA0D}"/>
          </ac:spMkLst>
        </pc:spChg>
        <pc:spChg chg="mod">
          <ac:chgData name="Iain McKone" userId="9a5ffddc54597783" providerId="Windows Live" clId="Web-{3B4BE5C4-F512-4C45-A094-79FBD4A0A755}" dt="2023-02-16T18:35:40.125" v="4884" actId="1076"/>
          <ac:spMkLst>
            <pc:docMk/>
            <pc:sldMk cId="4178942656" sldId="298"/>
            <ac:spMk id="6" creationId="{6D99F81B-0425-DE92-C458-AD72697D0E10}"/>
          </ac:spMkLst>
        </pc:spChg>
        <pc:spChg chg="add del mod">
          <ac:chgData name="Iain McKone" userId="9a5ffddc54597783" providerId="Windows Live" clId="Web-{3B4BE5C4-F512-4C45-A094-79FBD4A0A755}" dt="2023-02-16T18:35:21.078" v="4882"/>
          <ac:spMkLst>
            <pc:docMk/>
            <pc:sldMk cId="4178942656" sldId="298"/>
            <ac:spMk id="7" creationId="{06B21CD2-9AFB-8B6A-FF1D-EB9E4141BE52}"/>
          </ac:spMkLst>
        </pc:spChg>
        <pc:spChg chg="add del mod ord">
          <ac:chgData name="Iain McKone" userId="9a5ffddc54597783" providerId="Windows Live" clId="Web-{3B4BE5C4-F512-4C45-A094-79FBD4A0A755}" dt="2023-02-16T18:35:51.875" v="4886" actId="14100"/>
          <ac:spMkLst>
            <pc:docMk/>
            <pc:sldMk cId="4178942656" sldId="298"/>
            <ac:spMk id="12" creationId="{28BA1C60-64DD-9D9E-5207-1B3A718E3BBD}"/>
          </ac:spMkLst>
        </pc:spChg>
        <pc:picChg chg="del">
          <ac:chgData name="Iain McKone" userId="9a5ffddc54597783" providerId="Windows Live" clId="Web-{3B4BE5C4-F512-4C45-A094-79FBD4A0A755}" dt="2023-02-16T18:34:13.264" v="4868"/>
          <ac:picMkLst>
            <pc:docMk/>
            <pc:sldMk cId="4178942656" sldId="298"/>
            <ac:picMk id="5" creationId="{182FA496-13D3-D446-D54B-D811D56D6C82}"/>
          </ac:picMkLst>
        </pc:picChg>
      </pc:sldChg>
      <pc:sldChg chg="new del">
        <pc:chgData name="Iain McKone" userId="9a5ffddc54597783" providerId="Windows Live" clId="Web-{3B4BE5C4-F512-4C45-A094-79FBD4A0A755}" dt="2023-02-16T18:33:38.122" v="4861"/>
        <pc:sldMkLst>
          <pc:docMk/>
          <pc:sldMk cId="1610504876" sldId="299"/>
        </pc:sldMkLst>
      </pc:sldChg>
      <pc:sldChg chg="modSp add del ord replId">
        <pc:chgData name="Iain McKone" userId="9a5ffddc54597783" providerId="Windows Live" clId="Web-{3B4BE5C4-F512-4C45-A094-79FBD4A0A755}" dt="2023-02-16T19:34:59.367" v="5575"/>
        <pc:sldMkLst>
          <pc:docMk/>
          <pc:sldMk cId="2254948858" sldId="299"/>
        </pc:sldMkLst>
        <pc:spChg chg="mod">
          <ac:chgData name="Iain McKone" userId="9a5ffddc54597783" providerId="Windows Live" clId="Web-{3B4BE5C4-F512-4C45-A094-79FBD4A0A755}" dt="2023-02-16T18:59:18.577" v="5454" actId="20577"/>
          <ac:spMkLst>
            <pc:docMk/>
            <pc:sldMk cId="2254948858" sldId="299"/>
            <ac:spMk id="6" creationId="{360D2F22-6F68-74F7-6990-172E7FF1B392}"/>
          </ac:spMkLst>
        </pc:spChg>
      </pc:sldChg>
      <pc:sldChg chg="modSp add replId">
        <pc:chgData name="Iain McKone" userId="9a5ffddc54597783" providerId="Windows Live" clId="Web-{3B4BE5C4-F512-4C45-A094-79FBD4A0A755}" dt="2023-02-16T19:40:00.034" v="5618" actId="14100"/>
        <pc:sldMkLst>
          <pc:docMk/>
          <pc:sldMk cId="3480502504" sldId="300"/>
        </pc:sldMkLst>
        <pc:spChg chg="mod">
          <ac:chgData name="Iain McKone" userId="9a5ffddc54597783" providerId="Windows Live" clId="Web-{3B4BE5C4-F512-4C45-A094-79FBD4A0A755}" dt="2023-02-16T19:40:00.034" v="5618" actId="14100"/>
          <ac:spMkLst>
            <pc:docMk/>
            <pc:sldMk cId="3480502504" sldId="300"/>
            <ac:spMk id="6" creationId="{360D2F22-6F68-74F7-6990-172E7FF1B392}"/>
          </ac:spMkLst>
        </pc:spChg>
      </pc:sldChg>
      <pc:sldMasterChg chg="add addSldLayout">
        <pc:chgData name="Iain McKone" userId="9a5ffddc54597783" providerId="Windows Live" clId="Web-{3B4BE5C4-F512-4C45-A094-79FBD4A0A755}" dt="2023-02-16T18:33:14.419" v="4854"/>
        <pc:sldMasterMkLst>
          <pc:docMk/>
          <pc:sldMasterMk cId="0" sldId="2147483680"/>
        </pc:sldMasterMkLst>
        <pc:sldLayoutChg chg="add">
          <pc:chgData name="Iain McKone" userId="9a5ffddc54597783" providerId="Windows Live" clId="Web-{3B4BE5C4-F512-4C45-A094-79FBD4A0A755}" dt="2023-02-16T18:33:14.419" v="4854"/>
          <pc:sldLayoutMkLst>
            <pc:docMk/>
            <pc:sldMasterMk cId="0" sldId="2147483680"/>
            <pc:sldLayoutMk cId="0" sldId="2147483658"/>
          </pc:sldLayoutMkLst>
        </pc:sldLayoutChg>
        <pc:sldLayoutChg chg="add">
          <pc:chgData name="Iain McKone" userId="9a5ffddc54597783" providerId="Windows Live" clId="Web-{3B4BE5C4-F512-4C45-A094-79FBD4A0A755}" dt="2023-02-16T18:33:14.419" v="4854"/>
          <pc:sldLayoutMkLst>
            <pc:docMk/>
            <pc:sldMasterMk cId="0" sldId="2147483680"/>
            <pc:sldLayoutMk cId="0" sldId="2147483659"/>
          </pc:sldLayoutMkLst>
        </pc:sldLayoutChg>
        <pc:sldLayoutChg chg="add">
          <pc:chgData name="Iain McKone" userId="9a5ffddc54597783" providerId="Windows Live" clId="Web-{3B4BE5C4-F512-4C45-A094-79FBD4A0A755}" dt="2023-02-16T18:33:14.419" v="4854"/>
          <pc:sldLayoutMkLst>
            <pc:docMk/>
            <pc:sldMasterMk cId="0" sldId="2147483680"/>
            <pc:sldLayoutMk cId="0" sldId="2147483662"/>
          </pc:sldLayoutMkLst>
        </pc:sldLayoutChg>
        <pc:sldLayoutChg chg="add">
          <pc:chgData name="Iain McKone" userId="9a5ffddc54597783" providerId="Windows Live" clId="Web-{3B4BE5C4-F512-4C45-A094-79FBD4A0A755}" dt="2023-02-16T18:33:14.419" v="4854"/>
          <pc:sldLayoutMkLst>
            <pc:docMk/>
            <pc:sldMasterMk cId="0" sldId="2147483680"/>
            <pc:sldLayoutMk cId="0" sldId="2147483676"/>
          </pc:sldLayoutMkLst>
        </pc:sldLayoutChg>
        <pc:sldLayoutChg chg="add">
          <pc:chgData name="Iain McKone" userId="9a5ffddc54597783" providerId="Windows Live" clId="Web-{3B4BE5C4-F512-4C45-A094-79FBD4A0A755}" dt="2023-02-16T18:33:14.419" v="4854"/>
          <pc:sldLayoutMkLst>
            <pc:docMk/>
            <pc:sldMasterMk cId="0" sldId="2147483680"/>
            <pc:sldLayoutMk cId="0" sldId="2147483677"/>
          </pc:sldLayoutMkLst>
        </pc:sldLayoutChg>
        <pc:sldLayoutChg chg="add">
          <pc:chgData name="Iain McKone" userId="9a5ffddc54597783" providerId="Windows Live" clId="Web-{3B4BE5C4-F512-4C45-A094-79FBD4A0A755}" dt="2023-02-16T18:33:14.419" v="4854"/>
          <pc:sldLayoutMkLst>
            <pc:docMk/>
            <pc:sldMasterMk cId="0" sldId="2147483680"/>
            <pc:sldLayoutMk cId="0" sldId="2147483681"/>
          </pc:sldLayoutMkLst>
        </pc:sldLayoutChg>
        <pc:sldLayoutChg chg="add">
          <pc:chgData name="Iain McKone" userId="9a5ffddc54597783" providerId="Windows Live" clId="Web-{3B4BE5C4-F512-4C45-A094-79FBD4A0A755}" dt="2023-02-16T18:33:14.419" v="4854"/>
          <pc:sldLayoutMkLst>
            <pc:docMk/>
            <pc:sldMasterMk cId="0" sldId="2147483680"/>
            <pc:sldLayoutMk cId="0" sldId="2147483682"/>
          </pc:sldLayoutMkLst>
        </pc:sldLayoutChg>
        <pc:sldLayoutChg chg="add">
          <pc:chgData name="Iain McKone" userId="9a5ffddc54597783" providerId="Windows Live" clId="Web-{3B4BE5C4-F512-4C45-A094-79FBD4A0A755}" dt="2023-02-16T18:33:14.419" v="4854"/>
          <pc:sldLayoutMkLst>
            <pc:docMk/>
            <pc:sldMasterMk cId="0" sldId="2147483680"/>
            <pc:sldLayoutMk cId="0" sldId="2147483683"/>
          </pc:sldLayoutMkLst>
        </pc:sldLayoutChg>
        <pc:sldLayoutChg chg="add">
          <pc:chgData name="Iain McKone" userId="9a5ffddc54597783" providerId="Windows Live" clId="Web-{3B4BE5C4-F512-4C45-A094-79FBD4A0A755}" dt="2023-02-16T18:33:14.419" v="4854"/>
          <pc:sldLayoutMkLst>
            <pc:docMk/>
            <pc:sldMasterMk cId="0" sldId="2147483680"/>
            <pc:sldLayoutMk cId="0" sldId="2147483684"/>
          </pc:sldLayoutMkLst>
        </pc:sldLayoutChg>
      </pc:sldMasterChg>
    </pc:docChg>
  </pc:docChgLst>
  <pc:docChgLst>
    <pc:chgData name="Iain McKone" userId="9a5ffddc54597783" providerId="Windows Live" clId="Web-{5E9231B9-114B-4C02-95F4-60A1A5AB603B}"/>
    <pc:docChg chg="addSld modSld sldOrd">
      <pc:chgData name="Iain McKone" userId="9a5ffddc54597783" providerId="Windows Live" clId="Web-{5E9231B9-114B-4C02-95F4-60A1A5AB603B}" dt="2023-02-17T21:34:33.910" v="1901"/>
      <pc:docMkLst>
        <pc:docMk/>
      </pc:docMkLst>
      <pc:sldChg chg="modSp">
        <pc:chgData name="Iain McKone" userId="9a5ffddc54597783" providerId="Windows Live" clId="Web-{5E9231B9-114B-4C02-95F4-60A1A5AB603B}" dt="2023-02-17T18:45:52.626" v="224" actId="20577"/>
        <pc:sldMkLst>
          <pc:docMk/>
          <pc:sldMk cId="0" sldId="257"/>
        </pc:sldMkLst>
        <pc:spChg chg="mod">
          <ac:chgData name="Iain McKone" userId="9a5ffddc54597783" providerId="Windows Live" clId="Web-{5E9231B9-114B-4C02-95F4-60A1A5AB603B}" dt="2023-02-17T18:45:52.626" v="224" actId="20577"/>
          <ac:spMkLst>
            <pc:docMk/>
            <pc:sldMk cId="0" sldId="257"/>
            <ac:spMk id="104" creationId="{00000000-0000-0000-0000-000000000000}"/>
          </ac:spMkLst>
        </pc:spChg>
      </pc:sldChg>
      <pc:sldChg chg="modSp">
        <pc:chgData name="Iain McKone" userId="9a5ffddc54597783" providerId="Windows Live" clId="Web-{5E9231B9-114B-4C02-95F4-60A1A5AB603B}" dt="2023-02-17T21:29:34.657" v="1885" actId="20577"/>
        <pc:sldMkLst>
          <pc:docMk/>
          <pc:sldMk cId="0" sldId="258"/>
        </pc:sldMkLst>
        <pc:spChg chg="mod">
          <ac:chgData name="Iain McKone" userId="9a5ffddc54597783" providerId="Windows Live" clId="Web-{5E9231B9-114B-4C02-95F4-60A1A5AB603B}" dt="2023-02-17T21:29:34.657" v="1885" actId="20577"/>
          <ac:spMkLst>
            <pc:docMk/>
            <pc:sldMk cId="0" sldId="258"/>
            <ac:spMk id="110" creationId="{00000000-0000-0000-0000-000000000000}"/>
          </ac:spMkLst>
        </pc:spChg>
      </pc:sldChg>
      <pc:sldChg chg="modSp">
        <pc:chgData name="Iain McKone" userId="9a5ffddc54597783" providerId="Windows Live" clId="Web-{5E9231B9-114B-4C02-95F4-60A1A5AB603B}" dt="2023-02-17T18:49:10.966" v="286" actId="20577"/>
        <pc:sldMkLst>
          <pc:docMk/>
          <pc:sldMk cId="0" sldId="259"/>
        </pc:sldMkLst>
        <pc:spChg chg="mod">
          <ac:chgData name="Iain McKone" userId="9a5ffddc54597783" providerId="Windows Live" clId="Web-{5E9231B9-114B-4C02-95F4-60A1A5AB603B}" dt="2023-02-17T18:49:10.966" v="286" actId="20577"/>
          <ac:spMkLst>
            <pc:docMk/>
            <pc:sldMk cId="0" sldId="259"/>
            <ac:spMk id="6" creationId="{360D2F22-6F68-74F7-6990-172E7FF1B392}"/>
          </ac:spMkLst>
        </pc:spChg>
      </pc:sldChg>
      <pc:sldChg chg="modSp mod modShow">
        <pc:chgData name="Iain McKone" userId="9a5ffddc54597783" providerId="Windows Live" clId="Web-{5E9231B9-114B-4C02-95F4-60A1A5AB603B}" dt="2023-02-17T21:12:41.860" v="1838" actId="20577"/>
        <pc:sldMkLst>
          <pc:docMk/>
          <pc:sldMk cId="1167413429" sldId="270"/>
        </pc:sldMkLst>
        <pc:spChg chg="mod">
          <ac:chgData name="Iain McKone" userId="9a5ffddc54597783" providerId="Windows Live" clId="Web-{5E9231B9-114B-4C02-95F4-60A1A5AB603B}" dt="2023-02-17T21:12:41.860" v="1838" actId="20577"/>
          <ac:spMkLst>
            <pc:docMk/>
            <pc:sldMk cId="1167413429" sldId="270"/>
            <ac:spMk id="6" creationId="{360D2F22-6F68-74F7-6990-172E7FF1B392}"/>
          </ac:spMkLst>
        </pc:spChg>
      </pc:sldChg>
      <pc:sldChg chg="ord">
        <pc:chgData name="Iain McKone" userId="9a5ffddc54597783" providerId="Windows Live" clId="Web-{5E9231B9-114B-4C02-95F4-60A1A5AB603B}" dt="2023-02-17T18:25:32.800" v="21"/>
        <pc:sldMkLst>
          <pc:docMk/>
          <pc:sldMk cId="583343757" sldId="271"/>
        </pc:sldMkLst>
      </pc:sldChg>
      <pc:sldChg chg="modSp mod modShow">
        <pc:chgData name="Iain McKone" userId="9a5ffddc54597783" providerId="Windows Live" clId="Web-{5E9231B9-114B-4C02-95F4-60A1A5AB603B}" dt="2023-02-17T19:09:00.337" v="689"/>
        <pc:sldMkLst>
          <pc:docMk/>
          <pc:sldMk cId="626508074" sldId="275"/>
        </pc:sldMkLst>
        <pc:spChg chg="mod">
          <ac:chgData name="Iain McKone" userId="9a5ffddc54597783" providerId="Windows Live" clId="Web-{5E9231B9-114B-4C02-95F4-60A1A5AB603B}" dt="2023-02-17T18:57:22.543" v="324" actId="20577"/>
          <ac:spMkLst>
            <pc:docMk/>
            <pc:sldMk cId="626508074" sldId="275"/>
            <ac:spMk id="6" creationId="{360D2F22-6F68-74F7-6990-172E7FF1B392}"/>
          </ac:spMkLst>
        </pc:spChg>
      </pc:sldChg>
      <pc:sldChg chg="modSp">
        <pc:chgData name="Iain McKone" userId="9a5ffddc54597783" providerId="Windows Live" clId="Web-{5E9231B9-114B-4C02-95F4-60A1A5AB603B}" dt="2023-02-17T21:14:05.833" v="1847" actId="20577"/>
        <pc:sldMkLst>
          <pc:docMk/>
          <pc:sldMk cId="2775512362" sldId="276"/>
        </pc:sldMkLst>
        <pc:spChg chg="mod">
          <ac:chgData name="Iain McKone" userId="9a5ffddc54597783" providerId="Windows Live" clId="Web-{5E9231B9-114B-4C02-95F4-60A1A5AB603B}" dt="2023-02-17T21:14:05.833" v="1847" actId="20577"/>
          <ac:spMkLst>
            <pc:docMk/>
            <pc:sldMk cId="2775512362" sldId="276"/>
            <ac:spMk id="6" creationId="{360D2F22-6F68-74F7-6990-172E7FF1B392}"/>
          </ac:spMkLst>
        </pc:spChg>
      </pc:sldChg>
      <pc:sldChg chg="modSp">
        <pc:chgData name="Iain McKone" userId="9a5ffddc54597783" providerId="Windows Live" clId="Web-{5E9231B9-114B-4C02-95F4-60A1A5AB603B}" dt="2023-02-17T21:32:13.682" v="1894" actId="20577"/>
        <pc:sldMkLst>
          <pc:docMk/>
          <pc:sldMk cId="3954908676" sldId="277"/>
        </pc:sldMkLst>
        <pc:spChg chg="mod">
          <ac:chgData name="Iain McKone" userId="9a5ffddc54597783" providerId="Windows Live" clId="Web-{5E9231B9-114B-4C02-95F4-60A1A5AB603B}" dt="2023-02-17T21:32:13.682" v="1894" actId="20577"/>
          <ac:spMkLst>
            <pc:docMk/>
            <pc:sldMk cId="3954908676" sldId="277"/>
            <ac:spMk id="6" creationId="{360D2F22-6F68-74F7-6990-172E7FF1B392}"/>
          </ac:spMkLst>
        </pc:spChg>
      </pc:sldChg>
      <pc:sldChg chg="modSp">
        <pc:chgData name="Iain McKone" userId="9a5ffddc54597783" providerId="Windows Live" clId="Web-{5E9231B9-114B-4C02-95F4-60A1A5AB603B}" dt="2023-02-17T21:15:38.417" v="1860" actId="1076"/>
        <pc:sldMkLst>
          <pc:docMk/>
          <pc:sldMk cId="3417968899" sldId="279"/>
        </pc:sldMkLst>
        <pc:picChg chg="mod">
          <ac:chgData name="Iain McKone" userId="9a5ffddc54597783" providerId="Windows Live" clId="Web-{5E9231B9-114B-4C02-95F4-60A1A5AB603B}" dt="2023-02-17T21:15:25.010" v="1858" actId="1076"/>
          <ac:picMkLst>
            <pc:docMk/>
            <pc:sldMk cId="3417968899" sldId="279"/>
            <ac:picMk id="2" creationId="{DB8CFE69-7E58-2191-BD9A-E9EAA6F7BC1D}"/>
          </ac:picMkLst>
        </pc:picChg>
        <pc:picChg chg="mod">
          <ac:chgData name="Iain McKone" userId="9a5ffddc54597783" providerId="Windows Live" clId="Web-{5E9231B9-114B-4C02-95F4-60A1A5AB603B}" dt="2023-02-17T21:15:38.417" v="1860" actId="1076"/>
          <ac:picMkLst>
            <pc:docMk/>
            <pc:sldMk cId="3417968899" sldId="279"/>
            <ac:picMk id="5" creationId="{E7F97846-63C3-1213-9A9B-9D8543830D63}"/>
          </ac:picMkLst>
        </pc:picChg>
        <pc:picChg chg="mod">
          <ac:chgData name="Iain McKone" userId="9a5ffddc54597783" providerId="Windows Live" clId="Web-{5E9231B9-114B-4C02-95F4-60A1A5AB603B}" dt="2023-02-17T21:15:27.885" v="1859" actId="1076"/>
          <ac:picMkLst>
            <pc:docMk/>
            <pc:sldMk cId="3417968899" sldId="279"/>
            <ac:picMk id="9" creationId="{84B09E2E-98B7-3EFF-1480-1D224680D2F2}"/>
          </ac:picMkLst>
        </pc:picChg>
      </pc:sldChg>
      <pc:sldChg chg="modSp mod modShow">
        <pc:chgData name="Iain McKone" userId="9a5ffddc54597783" providerId="Windows Live" clId="Web-{5E9231B9-114B-4C02-95F4-60A1A5AB603B}" dt="2023-02-17T21:08:40.595" v="1788"/>
        <pc:sldMkLst>
          <pc:docMk/>
          <pc:sldMk cId="1235661896" sldId="280"/>
        </pc:sldMkLst>
        <pc:spChg chg="mod">
          <ac:chgData name="Iain McKone" userId="9a5ffddc54597783" providerId="Windows Live" clId="Web-{5E9231B9-114B-4C02-95F4-60A1A5AB603B}" dt="2023-02-17T21:08:33.125" v="1787" actId="20577"/>
          <ac:spMkLst>
            <pc:docMk/>
            <pc:sldMk cId="1235661896" sldId="280"/>
            <ac:spMk id="6" creationId="{360D2F22-6F68-74F7-6990-172E7FF1B392}"/>
          </ac:spMkLst>
        </pc:spChg>
      </pc:sldChg>
      <pc:sldChg chg="modSp">
        <pc:chgData name="Iain McKone" userId="9a5ffddc54597783" providerId="Windows Live" clId="Web-{5E9231B9-114B-4C02-95F4-60A1A5AB603B}" dt="2023-02-17T21:33:09.248" v="1896" actId="20577"/>
        <pc:sldMkLst>
          <pc:docMk/>
          <pc:sldMk cId="2458570906" sldId="281"/>
        </pc:sldMkLst>
        <pc:spChg chg="mod">
          <ac:chgData name="Iain McKone" userId="9a5ffddc54597783" providerId="Windows Live" clId="Web-{5E9231B9-114B-4C02-95F4-60A1A5AB603B}" dt="2023-02-17T21:33:09.248" v="1896" actId="20577"/>
          <ac:spMkLst>
            <pc:docMk/>
            <pc:sldMk cId="2458570906" sldId="281"/>
            <ac:spMk id="6" creationId="{360D2F22-6F68-74F7-6990-172E7FF1B392}"/>
          </ac:spMkLst>
        </pc:spChg>
      </pc:sldChg>
      <pc:sldChg chg="ord">
        <pc:chgData name="Iain McKone" userId="9a5ffddc54597783" providerId="Windows Live" clId="Web-{5E9231B9-114B-4C02-95F4-60A1A5AB603B}" dt="2023-02-17T18:30:51.773" v="115"/>
        <pc:sldMkLst>
          <pc:docMk/>
          <pc:sldMk cId="3961727177" sldId="287"/>
        </pc:sldMkLst>
      </pc:sldChg>
      <pc:sldChg chg="modSp">
        <pc:chgData name="Iain McKone" userId="9a5ffddc54597783" providerId="Windows Live" clId="Web-{5E9231B9-114B-4C02-95F4-60A1A5AB603B}" dt="2023-02-17T21:16:31.108" v="1869" actId="14100"/>
        <pc:sldMkLst>
          <pc:docMk/>
          <pc:sldMk cId="4236372181" sldId="291"/>
        </pc:sldMkLst>
        <pc:spChg chg="mod">
          <ac:chgData name="Iain McKone" userId="9a5ffddc54597783" providerId="Windows Live" clId="Web-{5E9231B9-114B-4C02-95F4-60A1A5AB603B}" dt="2023-02-17T21:16:31.108" v="1869" actId="14100"/>
          <ac:spMkLst>
            <pc:docMk/>
            <pc:sldMk cId="4236372181" sldId="291"/>
            <ac:spMk id="6" creationId="{360D2F22-6F68-74F7-6990-172E7FF1B392}"/>
          </ac:spMkLst>
        </pc:spChg>
      </pc:sldChg>
      <pc:sldChg chg="modSp ord">
        <pc:chgData name="Iain McKone" userId="9a5ffddc54597783" providerId="Windows Live" clId="Web-{5E9231B9-114B-4C02-95F4-60A1A5AB603B}" dt="2023-02-17T21:34:33.910" v="1901"/>
        <pc:sldMkLst>
          <pc:docMk/>
          <pc:sldMk cId="3480502504" sldId="300"/>
        </pc:sldMkLst>
        <pc:spChg chg="mod">
          <ac:chgData name="Iain McKone" userId="9a5ffddc54597783" providerId="Windows Live" clId="Web-{5E9231B9-114B-4C02-95F4-60A1A5AB603B}" dt="2023-02-17T21:16:42.062" v="1875" actId="20577"/>
          <ac:spMkLst>
            <pc:docMk/>
            <pc:sldMk cId="3480502504" sldId="300"/>
            <ac:spMk id="6" creationId="{360D2F22-6F68-74F7-6990-172E7FF1B392}"/>
          </ac:spMkLst>
        </pc:spChg>
      </pc:sldChg>
      <pc:sldChg chg="addSp delSp modSp add replId">
        <pc:chgData name="Iain McKone" userId="9a5ffddc54597783" providerId="Windows Live" clId="Web-{5E9231B9-114B-4C02-95F4-60A1A5AB603B}" dt="2023-02-17T21:30:43.020" v="1886"/>
        <pc:sldMkLst>
          <pc:docMk/>
          <pc:sldMk cId="4210356533" sldId="301"/>
        </pc:sldMkLst>
        <pc:spChg chg="add mod">
          <ac:chgData name="Iain McKone" userId="9a5ffddc54597783" providerId="Windows Live" clId="Web-{5E9231B9-114B-4C02-95F4-60A1A5AB603B}" dt="2023-02-17T21:09:04.065" v="1789" actId="14100"/>
          <ac:spMkLst>
            <pc:docMk/>
            <pc:sldMk cId="4210356533" sldId="301"/>
            <ac:spMk id="3" creationId="{CD5FE1D9-95E0-E1A9-C779-007602E4EAA8}"/>
          </ac:spMkLst>
        </pc:spChg>
        <pc:spChg chg="add del mod">
          <ac:chgData name="Iain McKone" userId="9a5ffddc54597783" providerId="Windows Live" clId="Web-{5E9231B9-114B-4C02-95F4-60A1A5AB603B}" dt="2023-02-17T21:30:43.020" v="1886"/>
          <ac:spMkLst>
            <pc:docMk/>
            <pc:sldMk cId="4210356533" sldId="301"/>
            <ac:spMk id="4" creationId="{7984FC74-42EA-ABCB-2DC3-54E46E013882}"/>
          </ac:spMkLst>
        </pc:spChg>
        <pc:spChg chg="add mod">
          <ac:chgData name="Iain McKone" userId="9a5ffddc54597783" providerId="Windows Live" clId="Web-{5E9231B9-114B-4C02-95F4-60A1A5AB603B}" dt="2023-02-17T21:09:04.096" v="1790" actId="14100"/>
          <ac:spMkLst>
            <pc:docMk/>
            <pc:sldMk cId="4210356533" sldId="301"/>
            <ac:spMk id="5" creationId="{738D9949-AAB3-BB5F-2A89-F05D618CA6A1}"/>
          </ac:spMkLst>
        </pc:spChg>
        <pc:spChg chg="mod">
          <ac:chgData name="Iain McKone" userId="9a5ffddc54597783" providerId="Windows Live" clId="Web-{5E9231B9-114B-4C02-95F4-60A1A5AB603B}" dt="2023-02-17T18:58:13.469" v="332" actId="20577"/>
          <ac:spMkLst>
            <pc:docMk/>
            <pc:sldMk cId="4210356533" sldId="301"/>
            <ac:spMk id="6" creationId="{360D2F22-6F68-74F7-6990-172E7FF1B392}"/>
          </ac:spMkLst>
        </pc:spChg>
        <pc:spChg chg="add mod">
          <ac:chgData name="Iain McKone" userId="9a5ffddc54597783" providerId="Windows Live" clId="Web-{5E9231B9-114B-4C02-95F4-60A1A5AB603B}" dt="2023-02-17T21:09:04.112" v="1791" actId="14100"/>
          <ac:spMkLst>
            <pc:docMk/>
            <pc:sldMk cId="4210356533" sldId="301"/>
            <ac:spMk id="7" creationId="{FB967CB9-6EB4-60CA-2641-3988E5360892}"/>
          </ac:spMkLst>
        </pc:spChg>
        <pc:spChg chg="add mod">
          <ac:chgData name="Iain McKone" userId="9a5ffddc54597783" providerId="Windows Live" clId="Web-{5E9231B9-114B-4C02-95F4-60A1A5AB603B}" dt="2023-02-17T21:09:04.143" v="1792" actId="14100"/>
          <ac:spMkLst>
            <pc:docMk/>
            <pc:sldMk cId="4210356533" sldId="301"/>
            <ac:spMk id="8" creationId="{9CEB554B-0133-F6B0-B374-190F5CFC032E}"/>
          </ac:spMkLst>
        </pc:spChg>
        <pc:spChg chg="add mod">
          <ac:chgData name="Iain McKone" userId="9a5ffddc54597783" providerId="Windows Live" clId="Web-{5E9231B9-114B-4C02-95F4-60A1A5AB603B}" dt="2023-02-17T21:09:04.159" v="1793" actId="14100"/>
          <ac:spMkLst>
            <pc:docMk/>
            <pc:sldMk cId="4210356533" sldId="301"/>
            <ac:spMk id="9" creationId="{027F8E68-95A0-91DD-7EB4-92F3A549B1A2}"/>
          </ac:spMkLst>
        </pc:spChg>
        <pc:spChg chg="add mod">
          <ac:chgData name="Iain McKone" userId="9a5ffddc54597783" providerId="Windows Live" clId="Web-{5E9231B9-114B-4C02-95F4-60A1A5AB603B}" dt="2023-02-17T21:09:04.190" v="1794" actId="14100"/>
          <ac:spMkLst>
            <pc:docMk/>
            <pc:sldMk cId="4210356533" sldId="301"/>
            <ac:spMk id="10" creationId="{F89C98A6-CF1E-8846-31FB-B53FDB95AA50}"/>
          </ac:spMkLst>
        </pc:spChg>
        <pc:spChg chg="add mod">
          <ac:chgData name="Iain McKone" userId="9a5ffddc54597783" providerId="Windows Live" clId="Web-{5E9231B9-114B-4C02-95F4-60A1A5AB603B}" dt="2023-02-17T21:09:04.221" v="1795" actId="14100"/>
          <ac:spMkLst>
            <pc:docMk/>
            <pc:sldMk cId="4210356533" sldId="301"/>
            <ac:spMk id="11" creationId="{5A79C1FE-EC7D-34AC-55D1-3E741F71D66D}"/>
          </ac:spMkLst>
        </pc:spChg>
        <pc:spChg chg="add mod">
          <ac:chgData name="Iain McKone" userId="9a5ffddc54597783" providerId="Windows Live" clId="Web-{5E9231B9-114B-4C02-95F4-60A1A5AB603B}" dt="2023-02-17T21:09:04.252" v="1796" actId="14100"/>
          <ac:spMkLst>
            <pc:docMk/>
            <pc:sldMk cId="4210356533" sldId="301"/>
            <ac:spMk id="12" creationId="{2F61ED9E-B128-F5D1-FC68-6C3E5E9A15FC}"/>
          </ac:spMkLst>
        </pc:spChg>
        <pc:spChg chg="add mod">
          <ac:chgData name="Iain McKone" userId="9a5ffddc54597783" providerId="Windows Live" clId="Web-{5E9231B9-114B-4C02-95F4-60A1A5AB603B}" dt="2023-02-17T21:09:04.268" v="1797" actId="14100"/>
          <ac:spMkLst>
            <pc:docMk/>
            <pc:sldMk cId="4210356533" sldId="301"/>
            <ac:spMk id="13" creationId="{0157D617-6188-2731-7325-1099D6B6BBA0}"/>
          </ac:spMkLst>
        </pc:spChg>
        <pc:spChg chg="add mod">
          <ac:chgData name="Iain McKone" userId="9a5ffddc54597783" providerId="Windows Live" clId="Web-{5E9231B9-114B-4C02-95F4-60A1A5AB603B}" dt="2023-02-17T21:09:14.909" v="1798" actId="14100"/>
          <ac:spMkLst>
            <pc:docMk/>
            <pc:sldMk cId="4210356533" sldId="301"/>
            <ac:spMk id="14" creationId="{21BBB27F-2614-DF8E-7D5C-3AEC6376077D}"/>
          </ac:spMkLst>
        </pc:spChg>
        <pc:spChg chg="add mod">
          <ac:chgData name="Iain McKone" userId="9a5ffddc54597783" providerId="Windows Live" clId="Web-{5E9231B9-114B-4C02-95F4-60A1A5AB603B}" dt="2023-02-17T21:09:14.940" v="1799" actId="14100"/>
          <ac:spMkLst>
            <pc:docMk/>
            <pc:sldMk cId="4210356533" sldId="301"/>
            <ac:spMk id="15" creationId="{8B9AC7C2-66EA-C621-A96E-7114D31392E6}"/>
          </ac:spMkLst>
        </pc:spChg>
        <pc:spChg chg="add mod">
          <ac:chgData name="Iain McKone" userId="9a5ffddc54597783" providerId="Windows Live" clId="Web-{5E9231B9-114B-4C02-95F4-60A1A5AB603B}" dt="2023-02-17T21:09:14.987" v="1800" actId="14100"/>
          <ac:spMkLst>
            <pc:docMk/>
            <pc:sldMk cId="4210356533" sldId="301"/>
            <ac:spMk id="16" creationId="{71FD0EC6-5533-765D-D6D4-8792BD79BC0B}"/>
          </ac:spMkLst>
        </pc:spChg>
        <pc:graphicFrameChg chg="add mod modGraphic">
          <ac:chgData name="Iain McKone" userId="9a5ffddc54597783" providerId="Windows Live" clId="Web-{5E9231B9-114B-4C02-95F4-60A1A5AB603B}" dt="2023-02-17T21:12:54.720" v="1843"/>
          <ac:graphicFrameMkLst>
            <pc:docMk/>
            <pc:sldMk cId="4210356533" sldId="301"/>
            <ac:graphicFrameMk id="2" creationId="{C1BCBDDE-35B6-DD49-DC8C-2F6AC58E29C4}"/>
          </ac:graphicFrameMkLst>
        </pc:graphicFrameChg>
      </pc:sldChg>
      <pc:sldChg chg="addSp delSp modSp add replId">
        <pc:chgData name="Iain McKone" userId="9a5ffddc54597783" providerId="Windows Live" clId="Web-{5E9231B9-114B-4C02-95F4-60A1A5AB603B}" dt="2023-02-17T21:34:09.049" v="1900"/>
        <pc:sldMkLst>
          <pc:docMk/>
          <pc:sldMk cId="154336084" sldId="302"/>
        </pc:sldMkLst>
        <pc:spChg chg="add mod ord">
          <ac:chgData name="Iain McKone" userId="9a5ffddc54597783" providerId="Windows Live" clId="Web-{5E9231B9-114B-4C02-95F4-60A1A5AB603B}" dt="2023-02-17T20:31:21.518" v="1587"/>
          <ac:spMkLst>
            <pc:docMk/>
            <pc:sldMk cId="154336084" sldId="302"/>
            <ac:spMk id="2" creationId="{00B427FC-7245-A462-537A-BEF5D4BE623A}"/>
          </ac:spMkLst>
        </pc:spChg>
        <pc:spChg chg="add mod ord">
          <ac:chgData name="Iain McKone" userId="9a5ffddc54597783" providerId="Windows Live" clId="Web-{5E9231B9-114B-4C02-95F4-60A1A5AB603B}" dt="2023-02-17T20:31:26.644" v="1588"/>
          <ac:spMkLst>
            <pc:docMk/>
            <pc:sldMk cId="154336084" sldId="302"/>
            <ac:spMk id="3" creationId="{6E90497E-73AF-21D9-06BD-4B301D0B1A92}"/>
          </ac:spMkLst>
        </pc:spChg>
        <pc:spChg chg="add mod ord">
          <ac:chgData name="Iain McKone" userId="9a5ffddc54597783" providerId="Windows Live" clId="Web-{5E9231B9-114B-4C02-95F4-60A1A5AB603B}" dt="2023-02-17T20:32:55.259" v="1598"/>
          <ac:spMkLst>
            <pc:docMk/>
            <pc:sldMk cId="154336084" sldId="302"/>
            <ac:spMk id="4" creationId="{3E04C5F8-745D-EDDD-3A7B-5433D5896FBA}"/>
          </ac:spMkLst>
        </pc:spChg>
        <pc:spChg chg="add mod ord">
          <ac:chgData name="Iain McKone" userId="9a5ffddc54597783" providerId="Windows Live" clId="Web-{5E9231B9-114B-4C02-95F4-60A1A5AB603B}" dt="2023-02-17T20:44:50.475" v="1663"/>
          <ac:spMkLst>
            <pc:docMk/>
            <pc:sldMk cId="154336084" sldId="302"/>
            <ac:spMk id="5" creationId="{4DCF6CBE-2834-74BA-DB3F-8AF4A7435810}"/>
          </ac:spMkLst>
        </pc:spChg>
        <pc:spChg chg="mod">
          <ac:chgData name="Iain McKone" userId="9a5ffddc54597783" providerId="Windows Live" clId="Web-{5E9231B9-114B-4C02-95F4-60A1A5AB603B}" dt="2023-02-17T20:49:10.053" v="1688" actId="1076"/>
          <ac:spMkLst>
            <pc:docMk/>
            <pc:sldMk cId="154336084" sldId="302"/>
            <ac:spMk id="6" creationId="{360D2F22-6F68-74F7-6990-172E7FF1B392}"/>
          </ac:spMkLst>
        </pc:spChg>
        <pc:spChg chg="add mod ord">
          <ac:chgData name="Iain McKone" userId="9a5ffddc54597783" providerId="Windows Live" clId="Web-{5E9231B9-114B-4C02-95F4-60A1A5AB603B}" dt="2023-02-17T20:44:43.834" v="1662"/>
          <ac:spMkLst>
            <pc:docMk/>
            <pc:sldMk cId="154336084" sldId="302"/>
            <ac:spMk id="7" creationId="{747A16A2-5B32-6E98-E46B-6025840BEDFC}"/>
          </ac:spMkLst>
        </pc:spChg>
        <pc:spChg chg="add mod ord">
          <ac:chgData name="Iain McKone" userId="9a5ffddc54597783" providerId="Windows Live" clId="Web-{5E9231B9-114B-4C02-95F4-60A1A5AB603B}" dt="2023-02-17T20:44:56.881" v="1664"/>
          <ac:spMkLst>
            <pc:docMk/>
            <pc:sldMk cId="154336084" sldId="302"/>
            <ac:spMk id="8" creationId="{A918274D-BACC-429E-CC27-729FD854F3A1}"/>
          </ac:spMkLst>
        </pc:spChg>
        <pc:spChg chg="add mod ord">
          <ac:chgData name="Iain McKone" userId="9a5ffddc54597783" providerId="Windows Live" clId="Web-{5E9231B9-114B-4C02-95F4-60A1A5AB603B}" dt="2023-02-17T20:47:24.969" v="1680"/>
          <ac:spMkLst>
            <pc:docMk/>
            <pc:sldMk cId="154336084" sldId="302"/>
            <ac:spMk id="9" creationId="{0CE4953B-703B-352F-E83E-C525AC9E421D}"/>
          </ac:spMkLst>
        </pc:spChg>
        <pc:spChg chg="add mod ord">
          <ac:chgData name="Iain McKone" userId="9a5ffddc54597783" providerId="Windows Live" clId="Web-{5E9231B9-114B-4C02-95F4-60A1A5AB603B}" dt="2023-02-17T20:50:24.074" v="1693" actId="1076"/>
          <ac:spMkLst>
            <pc:docMk/>
            <pc:sldMk cId="154336084" sldId="302"/>
            <ac:spMk id="10" creationId="{B7CCCF32-833A-934C-C5C7-F0DBD695803C}"/>
          </ac:spMkLst>
        </pc:spChg>
        <pc:spChg chg="add mod">
          <ac:chgData name="Iain McKone" userId="9a5ffddc54597783" providerId="Windows Live" clId="Web-{5E9231B9-114B-4C02-95F4-60A1A5AB603B}" dt="2023-02-17T21:03:43.764" v="1762" actId="14100"/>
          <ac:spMkLst>
            <pc:docMk/>
            <pc:sldMk cId="154336084" sldId="302"/>
            <ac:spMk id="11" creationId="{BD140EFF-7D88-5B25-5DB1-D5E2CD409763}"/>
          </ac:spMkLst>
        </pc:spChg>
        <pc:spChg chg="add mod">
          <ac:chgData name="Iain McKone" userId="9a5ffddc54597783" providerId="Windows Live" clId="Web-{5E9231B9-114B-4C02-95F4-60A1A5AB603B}" dt="2023-02-17T21:03:30.044" v="1759" actId="14100"/>
          <ac:spMkLst>
            <pc:docMk/>
            <pc:sldMk cId="154336084" sldId="302"/>
            <ac:spMk id="12" creationId="{36738845-5587-8EF2-103C-36159C8F8860}"/>
          </ac:spMkLst>
        </pc:spChg>
        <pc:spChg chg="add mod ord">
          <ac:chgData name="Iain McKone" userId="9a5ffddc54597783" providerId="Windows Live" clId="Web-{5E9231B9-114B-4C02-95F4-60A1A5AB603B}" dt="2023-02-17T21:02:13.117" v="1749"/>
          <ac:spMkLst>
            <pc:docMk/>
            <pc:sldMk cId="154336084" sldId="302"/>
            <ac:spMk id="13" creationId="{2C7CA1CD-1537-AB0F-9B3B-E2895BDC19C8}"/>
          </ac:spMkLst>
        </pc:spChg>
        <pc:spChg chg="add mod ord">
          <ac:chgData name="Iain McKone" userId="9a5ffddc54597783" providerId="Windows Live" clId="Web-{5E9231B9-114B-4C02-95F4-60A1A5AB603B}" dt="2023-02-17T21:01:01.394" v="1733" actId="14100"/>
          <ac:spMkLst>
            <pc:docMk/>
            <pc:sldMk cId="154336084" sldId="302"/>
            <ac:spMk id="14" creationId="{1D63C314-CEF5-010E-D25D-22976810E040}"/>
          </ac:spMkLst>
        </pc:spChg>
        <pc:spChg chg="add mod">
          <ac:chgData name="Iain McKone" userId="9a5ffddc54597783" providerId="Windows Live" clId="Web-{5E9231B9-114B-4C02-95F4-60A1A5AB603B}" dt="2023-02-17T21:02:03.226" v="1740" actId="1076"/>
          <ac:spMkLst>
            <pc:docMk/>
            <pc:sldMk cId="154336084" sldId="302"/>
            <ac:spMk id="15" creationId="{552ADFF8-2A14-1150-E543-C1648BF16145}"/>
          </ac:spMkLst>
        </pc:spChg>
        <pc:spChg chg="add mod">
          <ac:chgData name="Iain McKone" userId="9a5ffddc54597783" providerId="Windows Live" clId="Web-{5E9231B9-114B-4C02-95F4-60A1A5AB603B}" dt="2023-02-17T21:02:03.257" v="1741" actId="1076"/>
          <ac:spMkLst>
            <pc:docMk/>
            <pc:sldMk cId="154336084" sldId="302"/>
            <ac:spMk id="16" creationId="{801E6AFD-4DC8-23AF-3A45-DE3A1472BCF1}"/>
          </ac:spMkLst>
        </pc:spChg>
        <pc:spChg chg="add mod">
          <ac:chgData name="Iain McKone" userId="9a5ffddc54597783" providerId="Windows Live" clId="Web-{5E9231B9-114B-4C02-95F4-60A1A5AB603B}" dt="2023-02-17T21:34:03.205" v="1899"/>
          <ac:spMkLst>
            <pc:docMk/>
            <pc:sldMk cId="154336084" sldId="302"/>
            <ac:spMk id="17" creationId="{E7EECDB8-0DB4-7EC5-C92C-F88AE093D1A2}"/>
          </ac:spMkLst>
        </pc:spChg>
        <pc:spChg chg="add mod">
          <ac:chgData name="Iain McKone" userId="9a5ffddc54597783" providerId="Windows Live" clId="Web-{5E9231B9-114B-4C02-95F4-60A1A5AB603B}" dt="2023-02-17T21:02:03.414" v="1743" actId="1076"/>
          <ac:spMkLst>
            <pc:docMk/>
            <pc:sldMk cId="154336084" sldId="302"/>
            <ac:spMk id="18" creationId="{2FE8BE8B-B9EA-ED04-8B67-7EC4F5B8FA4A}"/>
          </ac:spMkLst>
        </pc:spChg>
        <pc:spChg chg="add mod">
          <ac:chgData name="Iain McKone" userId="9a5ffddc54597783" providerId="Windows Live" clId="Web-{5E9231B9-114B-4C02-95F4-60A1A5AB603B}" dt="2023-02-17T21:34:09.049" v="1900"/>
          <ac:spMkLst>
            <pc:docMk/>
            <pc:sldMk cId="154336084" sldId="302"/>
            <ac:spMk id="19" creationId="{C1E0B6C0-17D1-53AC-5B9D-D0F97BE071E1}"/>
          </ac:spMkLst>
        </pc:spChg>
        <pc:spChg chg="add mod ord">
          <ac:chgData name="Iain McKone" userId="9a5ffddc54597783" providerId="Windows Live" clId="Web-{5E9231B9-114B-4C02-95F4-60A1A5AB603B}" dt="2023-02-17T21:02:17.524" v="1750"/>
          <ac:spMkLst>
            <pc:docMk/>
            <pc:sldMk cId="154336084" sldId="302"/>
            <ac:spMk id="20" creationId="{FF3C62A1-ED2F-79A8-8F35-40B22314BA17}"/>
          </ac:spMkLst>
        </pc:spChg>
        <pc:spChg chg="add mod ord">
          <ac:chgData name="Iain McKone" userId="9a5ffddc54597783" providerId="Windows Live" clId="Web-{5E9231B9-114B-4C02-95F4-60A1A5AB603B}" dt="2023-02-17T21:02:22.040" v="1751"/>
          <ac:spMkLst>
            <pc:docMk/>
            <pc:sldMk cId="154336084" sldId="302"/>
            <ac:spMk id="21" creationId="{8862892C-EB64-75F9-0DB4-62615B2EBC00}"/>
          </ac:spMkLst>
        </pc:spChg>
        <pc:spChg chg="add mod">
          <ac:chgData name="Iain McKone" userId="9a5ffddc54597783" providerId="Windows Live" clId="Web-{5E9231B9-114B-4C02-95F4-60A1A5AB603B}" dt="2023-02-17T21:07:26.762" v="1780" actId="1076"/>
          <ac:spMkLst>
            <pc:docMk/>
            <pc:sldMk cId="154336084" sldId="302"/>
            <ac:spMk id="22" creationId="{EEBE639C-CDBD-E54B-5161-5A2FBE5BE939}"/>
          </ac:spMkLst>
        </pc:spChg>
        <pc:spChg chg="add mod">
          <ac:chgData name="Iain McKone" userId="9a5ffddc54597783" providerId="Windows Live" clId="Web-{5E9231B9-114B-4C02-95F4-60A1A5AB603B}" dt="2023-02-17T21:07:21.871" v="1779" actId="1076"/>
          <ac:spMkLst>
            <pc:docMk/>
            <pc:sldMk cId="154336084" sldId="302"/>
            <ac:spMk id="23" creationId="{C7EF8CDB-5934-904A-90C7-F5A5B1F2B0D7}"/>
          </ac:spMkLst>
        </pc:spChg>
        <pc:spChg chg="add mod">
          <ac:chgData name="Iain McKone" userId="9a5ffddc54597783" providerId="Windows Live" clId="Web-{5E9231B9-114B-4C02-95F4-60A1A5AB603B}" dt="2023-02-17T21:03:05.808" v="1754" actId="1076"/>
          <ac:spMkLst>
            <pc:docMk/>
            <pc:sldMk cId="154336084" sldId="302"/>
            <ac:spMk id="24" creationId="{79A6A70F-AE21-192E-4C38-5CD9153BF427}"/>
          </ac:spMkLst>
        </pc:spChg>
        <pc:spChg chg="add del">
          <ac:chgData name="Iain McKone" userId="9a5ffddc54597783" providerId="Windows Live" clId="Web-{5E9231B9-114B-4C02-95F4-60A1A5AB603B}" dt="2023-02-17T20:29:52.700" v="1575"/>
          <ac:spMkLst>
            <pc:docMk/>
            <pc:sldMk cId="154336084" sldId="302"/>
            <ac:spMk id="25" creationId="{93C2E2BD-6D42-CCE0-669A-3F431482CFDB}"/>
          </ac:spMkLst>
        </pc:spChg>
        <pc:spChg chg="add mod ord">
          <ac:chgData name="Iain McKone" userId="9a5ffddc54597783" providerId="Windows Live" clId="Web-{5E9231B9-114B-4C02-95F4-60A1A5AB603B}" dt="2023-02-17T20:50:45.981" v="1699" actId="14100"/>
          <ac:spMkLst>
            <pc:docMk/>
            <pc:sldMk cId="154336084" sldId="302"/>
            <ac:spMk id="26" creationId="{C5272013-7CFB-9254-B4E6-3720F8940AA7}"/>
          </ac:spMkLst>
        </pc:spChg>
        <pc:spChg chg="add mod">
          <ac:chgData name="Iain McKone" userId="9a5ffddc54597783" providerId="Windows Live" clId="Web-{5E9231B9-114B-4C02-95F4-60A1A5AB603B}" dt="2023-02-17T21:06:15.929" v="1773" actId="14100"/>
          <ac:spMkLst>
            <pc:docMk/>
            <pc:sldMk cId="154336084" sldId="302"/>
            <ac:spMk id="27" creationId="{586EC31E-FD68-BF5D-EBDB-1F0154CABE0E}"/>
          </ac:spMkLst>
        </pc:spChg>
        <pc:spChg chg="add mod ord">
          <ac:chgData name="Iain McKone" userId="9a5ffddc54597783" providerId="Windows Live" clId="Web-{5E9231B9-114B-4C02-95F4-60A1A5AB603B}" dt="2023-02-17T21:07:12.824" v="1778" actId="14100"/>
          <ac:spMkLst>
            <pc:docMk/>
            <pc:sldMk cId="154336084" sldId="302"/>
            <ac:spMk id="30" creationId="{1C87A0B7-0408-BD49-4A01-5E98524D81CC}"/>
          </ac:spMkLst>
        </pc:spChg>
        <pc:spChg chg="add del mod">
          <ac:chgData name="Iain McKone" userId="9a5ffddc54597783" providerId="Windows Live" clId="Web-{5E9231B9-114B-4C02-95F4-60A1A5AB603B}" dt="2023-02-17T20:42:55.233" v="1643"/>
          <ac:spMkLst>
            <pc:docMk/>
            <pc:sldMk cId="154336084" sldId="302"/>
            <ac:spMk id="31" creationId="{562C4114-69D5-6919-7B90-03AB3088C54D}"/>
          </ac:spMkLst>
        </pc:spChg>
        <pc:spChg chg="add del mod ord">
          <ac:chgData name="Iain McKone" userId="9a5ffddc54597783" providerId="Windows Live" clId="Web-{5E9231B9-114B-4C02-95F4-60A1A5AB603B}" dt="2023-02-17T20:44:22.067" v="1659"/>
          <ac:spMkLst>
            <pc:docMk/>
            <pc:sldMk cId="154336084" sldId="302"/>
            <ac:spMk id="32" creationId="{ECE86D2D-953B-6EF1-41FE-E709F7A59947}"/>
          </ac:spMkLst>
        </pc:spChg>
        <pc:spChg chg="add del mod">
          <ac:chgData name="Iain McKone" userId="9a5ffddc54597783" providerId="Windows Live" clId="Web-{5E9231B9-114B-4C02-95F4-60A1A5AB603B}" dt="2023-02-17T20:45:35.087" v="1669"/>
          <ac:spMkLst>
            <pc:docMk/>
            <pc:sldMk cId="154336084" sldId="302"/>
            <ac:spMk id="33" creationId="{5638494E-4E3D-5565-A103-B5AC58E18DED}"/>
          </ac:spMkLst>
        </pc:spChg>
        <pc:spChg chg="add del mod ord">
          <ac:chgData name="Iain McKone" userId="9a5ffddc54597783" providerId="Windows Live" clId="Web-{5E9231B9-114B-4C02-95F4-60A1A5AB603B}" dt="2023-02-17T21:06:19.633" v="1774"/>
          <ac:spMkLst>
            <pc:docMk/>
            <pc:sldMk cId="154336084" sldId="302"/>
            <ac:spMk id="34" creationId="{A57672A8-1D54-2D1F-3628-5EE59F15878C}"/>
          </ac:spMkLst>
        </pc:spChg>
        <pc:spChg chg="add mod">
          <ac:chgData name="Iain McKone" userId="9a5ffddc54597783" providerId="Windows Live" clId="Web-{5E9231B9-114B-4C02-95F4-60A1A5AB603B}" dt="2023-02-17T20:50:29.574" v="1698" actId="20577"/>
          <ac:spMkLst>
            <pc:docMk/>
            <pc:sldMk cId="154336084" sldId="302"/>
            <ac:spMk id="35" creationId="{8289188F-4CD7-A578-16DC-222E1104D604}"/>
          </ac:spMkLst>
        </pc:spChg>
        <pc:spChg chg="add mod">
          <ac:chgData name="Iain McKone" userId="9a5ffddc54597783" providerId="Windows Live" clId="Web-{5E9231B9-114B-4C02-95F4-60A1A5AB603B}" dt="2023-02-17T21:06:29.430" v="1775" actId="1076"/>
          <ac:spMkLst>
            <pc:docMk/>
            <pc:sldMk cId="154336084" sldId="302"/>
            <ac:spMk id="37" creationId="{12D4567C-C256-2A95-26B8-A92BDA4710E1}"/>
          </ac:spMkLst>
        </pc:spChg>
        <pc:cxnChg chg="add mod">
          <ac:chgData name="Iain McKone" userId="9a5ffddc54597783" providerId="Windows Live" clId="Web-{5E9231B9-114B-4C02-95F4-60A1A5AB603B}" dt="2023-02-17T20:57:47.210" v="1728" actId="14100"/>
          <ac:cxnSpMkLst>
            <pc:docMk/>
            <pc:sldMk cId="154336084" sldId="302"/>
            <ac:cxnSpMk id="28" creationId="{27248697-CFB6-B630-0C15-704422BAA64C}"/>
          </ac:cxnSpMkLst>
        </pc:cxnChg>
        <pc:cxnChg chg="add mod">
          <ac:chgData name="Iain McKone" userId="9a5ffddc54597783" providerId="Windows Live" clId="Web-{5E9231B9-114B-4C02-95F4-60A1A5AB603B}" dt="2023-02-17T20:56:07.907" v="1721" actId="14100"/>
          <ac:cxnSpMkLst>
            <pc:docMk/>
            <pc:sldMk cId="154336084" sldId="302"/>
            <ac:cxnSpMk id="29" creationId="{F3C1281A-B3CD-4D54-6C0A-65531EE1D6BC}"/>
          </ac:cxnSpMkLst>
        </pc:cxnChg>
        <pc:cxnChg chg="add mod">
          <ac:chgData name="Iain McKone" userId="9a5ffddc54597783" providerId="Windows Live" clId="Web-{5E9231B9-114B-4C02-95F4-60A1A5AB603B}" dt="2023-02-17T20:58:47.558" v="1730"/>
          <ac:cxnSpMkLst>
            <pc:docMk/>
            <pc:sldMk cId="154336084" sldId="302"/>
            <ac:cxnSpMk id="36" creationId="{50D363E3-FA01-C7C1-71F3-AA1B658EC16E}"/>
          </ac:cxnSpMkLst>
        </pc:cxnChg>
      </pc:sldChg>
      <pc:sldChg chg="modSp add replId">
        <pc:chgData name="Iain McKone" userId="9a5ffddc54597783" providerId="Windows Live" clId="Web-{5E9231B9-114B-4C02-95F4-60A1A5AB603B}" dt="2023-02-17T21:10:33.273" v="1809" actId="20577"/>
        <pc:sldMkLst>
          <pc:docMk/>
          <pc:sldMk cId="1439163378" sldId="303"/>
        </pc:sldMkLst>
        <pc:spChg chg="mod">
          <ac:chgData name="Iain McKone" userId="9a5ffddc54597783" providerId="Windows Live" clId="Web-{5E9231B9-114B-4C02-95F4-60A1A5AB603B}" dt="2023-02-17T21:10:33.273" v="1809" actId="20577"/>
          <ac:spMkLst>
            <pc:docMk/>
            <pc:sldMk cId="1439163378" sldId="303"/>
            <ac:spMk id="6" creationId="{360D2F22-6F68-74F7-6990-172E7FF1B392}"/>
          </ac:spMkLst>
        </pc:spChg>
      </pc:sldChg>
    </pc:docChg>
  </pc:docChgLst>
  <pc:docChgLst>
    <pc:chgData name="Iain McKone" userId="9a5ffddc54597783" providerId="Windows Live" clId="Web-{260E269F-602F-4BA8-8EE3-32C915823E5F}"/>
    <pc:docChg chg="modSld">
      <pc:chgData name="Iain McKone" userId="9a5ffddc54597783" providerId="Windows Live" clId="Web-{260E269F-602F-4BA8-8EE3-32C915823E5F}" dt="2023-02-15T20:28:39.092" v="51" actId="1076"/>
      <pc:docMkLst>
        <pc:docMk/>
      </pc:docMkLst>
      <pc:sldChg chg="modSp">
        <pc:chgData name="Iain McKone" userId="9a5ffddc54597783" providerId="Windows Live" clId="Web-{260E269F-602F-4BA8-8EE3-32C915823E5F}" dt="2023-02-15T20:23:38.604" v="28" actId="20577"/>
        <pc:sldMkLst>
          <pc:docMk/>
          <pc:sldMk cId="0" sldId="257"/>
        </pc:sldMkLst>
        <pc:spChg chg="mod">
          <ac:chgData name="Iain McKone" userId="9a5ffddc54597783" providerId="Windows Live" clId="Web-{260E269F-602F-4BA8-8EE3-32C915823E5F}" dt="2023-02-15T20:23:38.604" v="28" actId="20577"/>
          <ac:spMkLst>
            <pc:docMk/>
            <pc:sldMk cId="0" sldId="257"/>
            <ac:spMk id="104" creationId="{00000000-0000-0000-0000-000000000000}"/>
          </ac:spMkLst>
        </pc:spChg>
      </pc:sldChg>
      <pc:sldChg chg="modSp">
        <pc:chgData name="Iain McKone" userId="9a5ffddc54597783" providerId="Windows Live" clId="Web-{260E269F-602F-4BA8-8EE3-32C915823E5F}" dt="2023-02-15T20:25:05.234" v="42" actId="20577"/>
        <pc:sldMkLst>
          <pc:docMk/>
          <pc:sldMk cId="0" sldId="258"/>
        </pc:sldMkLst>
        <pc:spChg chg="mod">
          <ac:chgData name="Iain McKone" userId="9a5ffddc54597783" providerId="Windows Live" clId="Web-{260E269F-602F-4BA8-8EE3-32C915823E5F}" dt="2023-02-15T20:25:05.234" v="42" actId="20577"/>
          <ac:spMkLst>
            <pc:docMk/>
            <pc:sldMk cId="0" sldId="258"/>
            <ac:spMk id="110" creationId="{00000000-0000-0000-0000-000000000000}"/>
          </ac:spMkLst>
        </pc:spChg>
      </pc:sldChg>
      <pc:sldChg chg="delSp modSp">
        <pc:chgData name="Iain McKone" userId="9a5ffddc54597783" providerId="Windows Live" clId="Web-{260E269F-602F-4BA8-8EE3-32C915823E5F}" dt="2023-02-15T20:28:39.092" v="51" actId="1076"/>
        <pc:sldMkLst>
          <pc:docMk/>
          <pc:sldMk cId="0" sldId="259"/>
        </pc:sldMkLst>
        <pc:spChg chg="del">
          <ac:chgData name="Iain McKone" userId="9a5ffddc54597783" providerId="Windows Live" clId="Web-{260E269F-602F-4BA8-8EE3-32C915823E5F}" dt="2023-02-15T20:28:13.794" v="47"/>
          <ac:spMkLst>
            <pc:docMk/>
            <pc:sldMk cId="0" sldId="259"/>
            <ac:spMk id="7" creationId="{4DEE5002-D771-31BF-DAD5-C3945BC3D726}"/>
          </ac:spMkLst>
        </pc:spChg>
        <pc:spChg chg="mod">
          <ac:chgData name="Iain McKone" userId="9a5ffddc54597783" providerId="Windows Live" clId="Web-{260E269F-602F-4BA8-8EE3-32C915823E5F}" dt="2023-02-15T20:28:39.092" v="51" actId="1076"/>
          <ac:spMkLst>
            <pc:docMk/>
            <pc:sldMk cId="0" sldId="259"/>
            <ac:spMk id="8" creationId="{0E360E1E-4FFF-E124-71C7-95D235A4E1CA}"/>
          </ac:spMkLst>
        </pc:spChg>
        <pc:picChg chg="mod modCrop">
          <ac:chgData name="Iain McKone" userId="9a5ffddc54597783" providerId="Windows Live" clId="Web-{260E269F-602F-4BA8-8EE3-32C915823E5F}" dt="2023-02-15T20:27:08.430" v="46"/>
          <ac:picMkLst>
            <pc:docMk/>
            <pc:sldMk cId="0" sldId="259"/>
            <ac:picMk id="5" creationId="{50D1FF26-72FA-0171-3856-66B723F09700}"/>
          </ac:picMkLst>
        </pc:picChg>
        <pc:cxnChg chg="del">
          <ac:chgData name="Iain McKone" userId="9a5ffddc54597783" providerId="Windows Live" clId="Web-{260E269F-602F-4BA8-8EE3-32C915823E5F}" dt="2023-02-15T20:28:18.888" v="48"/>
          <ac:cxnSpMkLst>
            <pc:docMk/>
            <pc:sldMk cId="0" sldId="259"/>
            <ac:cxnSpMk id="12" creationId="{95D72E93-AD89-9FD5-33CF-99DD146ED05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bbe043f8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the slide where you actually SAY your 1-2 sentence elevator pitch.  Engage your audience!!</a:t>
            </a:r>
            <a:endParaRPr/>
          </a:p>
        </p:txBody>
      </p:sp>
      <p:sp>
        <p:nvSpPr>
          <p:cNvPr id="102" name="Google Shape;102;g133bbe043f8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</a:rPr>
              <a:t>To do:</a:t>
            </a:r>
          </a:p>
          <a:p>
            <a:pPr marL="171450" indent="-171450">
              <a:buFont typeface="Calibri"/>
              <a:buChar char="-"/>
            </a:pPr>
            <a:r>
              <a:rPr lang="en-US" dirty="0"/>
              <a:t>Add some info on nature of data set</a:t>
            </a:r>
          </a:p>
        </p:txBody>
      </p:sp>
    </p:spTree>
    <p:extLst>
      <p:ext uri="{BB962C8B-B14F-4D97-AF65-F5344CB8AC3E}">
        <p14:creationId xmlns:p14="http://schemas.microsoft.com/office/powerpoint/2010/main" val="3782279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3c1f206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996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7079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280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8977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9527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4698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8564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6386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2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bbe043f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3bbe043f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20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3c1f206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966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3c1f206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3c1f2061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3c1f2061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648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c1f2061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3c1f2061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3c1f2061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3c1f2061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473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57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c1f206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133c1f206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2495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1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96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138,556 records, populated over the entire US, and many counties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Contains: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DOB, Gender, Race, Diseases, and Insurance related information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Diseases include: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Alzheimers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heart failure, kidney disease, cancer, pulmonary, depression, diabetes,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Osteoporasis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rheumatoidarthritis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stroke condition etc.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Insurance related information: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Deductible amount, In-patient and Out-patient annual reimbursement amount etc.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914400" lvl="4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21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40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006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4865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239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200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88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275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3c1f206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33c1f206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Specify what </a:t>
            </a:r>
            <a:r>
              <a:rPr lang="en-US" b="1">
                <a:solidFill>
                  <a:schemeClr val="dk1"/>
                </a:solidFill>
              </a:rPr>
              <a:t>Problem</a:t>
            </a:r>
            <a:r>
              <a:rPr lang="en-US">
                <a:solidFill>
                  <a:schemeClr val="dk1"/>
                </a:solidFill>
              </a:rPr>
              <a:t> is being solved, and ensure that everyone is in agreement as to </a:t>
            </a:r>
            <a:r>
              <a:rPr lang="en-US" b="1">
                <a:solidFill>
                  <a:schemeClr val="dk1"/>
                </a:solidFill>
              </a:rPr>
              <a:t>Why</a:t>
            </a:r>
            <a:r>
              <a:rPr lang="en-US">
                <a:solidFill>
                  <a:schemeClr val="dk1"/>
                </a:solidFill>
              </a:rPr>
              <a:t> that’s a problem.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710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bbe043f8_2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g133bbe043f8_2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g133bbe043f8_2_11"/>
          <p:cNvSpPr txBox="1">
            <a:spLocks noGrp="1"/>
          </p:cNvSpPr>
          <p:nvPr>
            <p:ph type="sldNum" idx="12"/>
          </p:nvPr>
        </p:nvSpPr>
        <p:spPr>
          <a:xfrm>
            <a:off x="83228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g133bbe043f8_2_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2871" y="73871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g133bbe043f8_2_11"/>
          <p:cNvCxnSpPr/>
          <p:nvPr/>
        </p:nvCxnSpPr>
        <p:spPr>
          <a:xfrm>
            <a:off x="311708" y="4731467"/>
            <a:ext cx="8568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g133bbe043f8_2_1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" hasCustomPrompt="1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7" hasCustomPrompt="1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 rot="-911814">
            <a:off x="8714852" y="120952"/>
            <a:ext cx="288519" cy="189302"/>
            <a:chOff x="4277246" y="2003393"/>
            <a:chExt cx="464282" cy="304529"/>
          </a:xfrm>
        </p:grpSpPr>
        <p:sp>
          <p:nvSpPr>
            <p:cNvPr id="367" name="Google Shape;367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3"/>
          <p:cNvGrpSpPr/>
          <p:nvPr/>
        </p:nvGrpSpPr>
        <p:grpSpPr>
          <a:xfrm rot="-911814">
            <a:off x="8764470" y="303630"/>
            <a:ext cx="288519" cy="189302"/>
            <a:chOff x="4277246" y="2003393"/>
            <a:chExt cx="464282" cy="304529"/>
          </a:xfrm>
        </p:grpSpPr>
        <p:sp>
          <p:nvSpPr>
            <p:cNvPr id="371" name="Google Shape;371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3"/>
          <p:cNvGrpSpPr/>
          <p:nvPr/>
        </p:nvGrpSpPr>
        <p:grpSpPr>
          <a:xfrm rot="-911814">
            <a:off x="8814088" y="486307"/>
            <a:ext cx="288519" cy="189302"/>
            <a:chOff x="4277246" y="2003393"/>
            <a:chExt cx="464282" cy="304529"/>
          </a:xfrm>
        </p:grpSpPr>
        <p:sp>
          <p:nvSpPr>
            <p:cNvPr id="375" name="Google Shape;375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3"/>
          <p:cNvSpPr/>
          <p:nvPr/>
        </p:nvSpPr>
        <p:spPr>
          <a:xfrm>
            <a:off x="-32051" y="119510"/>
            <a:ext cx="517304" cy="521701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385038" y="7804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8430725" y="1655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485250" y="16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3"/>
          <p:cNvGrpSpPr/>
          <p:nvPr/>
        </p:nvGrpSpPr>
        <p:grpSpPr>
          <a:xfrm rot="-1535436">
            <a:off x="180162" y="4470053"/>
            <a:ext cx="248940" cy="572249"/>
            <a:chOff x="2363845" y="2207038"/>
            <a:chExt cx="418880" cy="962898"/>
          </a:xfrm>
        </p:grpSpPr>
        <p:sp>
          <p:nvSpPr>
            <p:cNvPr id="383" name="Google Shape;383;p13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 rot="1800044">
            <a:off x="8637199" y="4495323"/>
            <a:ext cx="443810" cy="521699"/>
            <a:chOff x="8071717" y="2421860"/>
            <a:chExt cx="443820" cy="521710"/>
          </a:xfrm>
        </p:grpSpPr>
        <p:grpSp>
          <p:nvGrpSpPr>
            <p:cNvPr id="394" name="Google Shape;394;p13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 rot="-899960">
            <a:off x="8778056" y="3208461"/>
            <a:ext cx="360589" cy="642881"/>
            <a:chOff x="308050" y="960575"/>
            <a:chExt cx="360600" cy="642900"/>
          </a:xfrm>
        </p:grpSpPr>
        <p:sp>
          <p:nvSpPr>
            <p:cNvPr id="402" name="Google Shape;402;p1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404" name="Google Shape;404;p1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5" name="Google Shape;405;p1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7" name="Google Shape;407;p1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13"/>
          <p:cNvSpPr/>
          <p:nvPr/>
        </p:nvSpPr>
        <p:spPr>
          <a:xfrm>
            <a:off x="713225" y="48940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8908250" y="41030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68763" y="402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8972538" y="817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8430713" y="49941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>
            <a:spLocks noGrp="1"/>
          </p:cNvSpPr>
          <p:nvPr>
            <p:ph type="title" hasCustomPrompt="1"/>
          </p:nvPr>
        </p:nvSpPr>
        <p:spPr>
          <a:xfrm>
            <a:off x="2272750" y="87237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rPr dirty="0"/>
              <a:t>xx%</a:t>
            </a:r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1"/>
          </p:nvPr>
        </p:nvSpPr>
        <p:spPr>
          <a:xfrm>
            <a:off x="2272750" y="1451527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483" name="Google Shape;483;p16"/>
          <p:cNvSpPr txBox="1">
            <a:spLocks noGrp="1"/>
          </p:cNvSpPr>
          <p:nvPr>
            <p:ph type="title" idx="2" hasCustomPrompt="1"/>
          </p:nvPr>
        </p:nvSpPr>
        <p:spPr>
          <a:xfrm>
            <a:off x="2272750" y="2185670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3"/>
          </p:nvPr>
        </p:nvSpPr>
        <p:spPr>
          <a:xfrm>
            <a:off x="2272750" y="2764764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title" idx="4" hasCustomPrompt="1"/>
          </p:nvPr>
        </p:nvSpPr>
        <p:spPr>
          <a:xfrm>
            <a:off x="2272750" y="349896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5"/>
          </p:nvPr>
        </p:nvSpPr>
        <p:spPr>
          <a:xfrm>
            <a:off x="2272750" y="4078000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7" name="Google Shape;487;p16"/>
          <p:cNvSpPr/>
          <p:nvPr/>
        </p:nvSpPr>
        <p:spPr>
          <a:xfrm>
            <a:off x="8723075" y="69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8972025" y="49455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340301" y="47967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239301" y="696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139100" y="439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823276" y="290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139100" y="46538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8579426" y="4696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30"/>
          <p:cNvGrpSpPr/>
          <p:nvPr/>
        </p:nvGrpSpPr>
        <p:grpSpPr>
          <a:xfrm rot="1022458">
            <a:off x="8325066" y="4830850"/>
            <a:ext cx="211420" cy="349773"/>
            <a:chOff x="2994713" y="2224360"/>
            <a:chExt cx="333286" cy="551387"/>
          </a:xfrm>
        </p:grpSpPr>
        <p:sp>
          <p:nvSpPr>
            <p:cNvPr id="1244" name="Google Shape;1244;p30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0"/>
          <p:cNvGrpSpPr/>
          <p:nvPr/>
        </p:nvGrpSpPr>
        <p:grpSpPr>
          <a:xfrm rot="-1717276">
            <a:off x="626587" y="4407815"/>
            <a:ext cx="173263" cy="401527"/>
            <a:chOff x="3789373" y="1135858"/>
            <a:chExt cx="273103" cy="632902"/>
          </a:xfrm>
        </p:grpSpPr>
        <p:sp>
          <p:nvSpPr>
            <p:cNvPr id="1251" name="Google Shape;1251;p30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30"/>
          <p:cNvGrpSpPr/>
          <p:nvPr/>
        </p:nvGrpSpPr>
        <p:grpSpPr>
          <a:xfrm>
            <a:off x="159067" y="708903"/>
            <a:ext cx="294541" cy="193193"/>
            <a:chOff x="4277246" y="2003393"/>
            <a:chExt cx="464282" cy="304529"/>
          </a:xfrm>
        </p:grpSpPr>
        <p:sp>
          <p:nvSpPr>
            <p:cNvPr id="1255" name="Google Shape;1255;p30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0"/>
          <p:cNvGrpSpPr/>
          <p:nvPr/>
        </p:nvGrpSpPr>
        <p:grpSpPr>
          <a:xfrm rot="-346292">
            <a:off x="-98553" y="124883"/>
            <a:ext cx="437560" cy="368655"/>
            <a:chOff x="4264060" y="1424745"/>
            <a:chExt cx="543905" cy="458254"/>
          </a:xfrm>
        </p:grpSpPr>
        <p:sp>
          <p:nvSpPr>
            <p:cNvPr id="1259" name="Google Shape;1259;p30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30"/>
          <p:cNvGrpSpPr/>
          <p:nvPr/>
        </p:nvGrpSpPr>
        <p:grpSpPr>
          <a:xfrm rot="-1088791">
            <a:off x="8658159" y="78528"/>
            <a:ext cx="308092" cy="309202"/>
            <a:chOff x="2694759" y="3017326"/>
            <a:chExt cx="485600" cy="487350"/>
          </a:xfrm>
        </p:grpSpPr>
        <p:sp>
          <p:nvSpPr>
            <p:cNvPr id="1262" name="Google Shape;1262;p30"/>
            <p:cNvSpPr/>
            <p:nvPr/>
          </p:nvSpPr>
          <p:spPr>
            <a:xfrm>
              <a:off x="2694759" y="3095960"/>
              <a:ext cx="485600" cy="408716"/>
            </a:xfrm>
            <a:custGeom>
              <a:avLst/>
              <a:gdLst/>
              <a:ahLst/>
              <a:cxnLst/>
              <a:rect l="l" t="t" r="r" b="b"/>
              <a:pathLst>
                <a:path w="34397" h="28951" extrusionOk="0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884300" y="3202562"/>
              <a:ext cx="106460" cy="195457"/>
            </a:xfrm>
            <a:custGeom>
              <a:avLst/>
              <a:gdLst/>
              <a:ahLst/>
              <a:cxnLst/>
              <a:rect l="l" t="t" r="r" b="b"/>
              <a:pathLst>
                <a:path w="7541" h="13845" extrusionOk="0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2839830" y="3247088"/>
              <a:ext cx="195443" cy="106460"/>
            </a:xfrm>
            <a:custGeom>
              <a:avLst/>
              <a:gdLst/>
              <a:ahLst/>
              <a:cxnLst/>
              <a:rect l="l" t="t" r="r" b="b"/>
              <a:pathLst>
                <a:path w="13844" h="7541" extrusionOk="0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2829863" y="3017326"/>
              <a:ext cx="215391" cy="98597"/>
            </a:xfrm>
            <a:custGeom>
              <a:avLst/>
              <a:gdLst/>
              <a:ahLst/>
              <a:cxnLst/>
              <a:rect l="l" t="t" r="r" b="b"/>
              <a:pathLst>
                <a:path w="15257" h="6984" extrusionOk="0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30"/>
          <p:cNvGrpSpPr/>
          <p:nvPr/>
        </p:nvGrpSpPr>
        <p:grpSpPr>
          <a:xfrm rot="1800208">
            <a:off x="7694543" y="69768"/>
            <a:ext cx="407384" cy="478880"/>
            <a:chOff x="8071717" y="2421860"/>
            <a:chExt cx="443820" cy="521710"/>
          </a:xfrm>
        </p:grpSpPr>
        <p:grpSp>
          <p:nvGrpSpPr>
            <p:cNvPr id="1267" name="Google Shape;1267;p3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3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-899769">
            <a:off x="8742324" y="3947281"/>
            <a:ext cx="330980" cy="590092"/>
            <a:chOff x="308050" y="960575"/>
            <a:chExt cx="360600" cy="642900"/>
          </a:xfrm>
        </p:grpSpPr>
        <p:sp>
          <p:nvSpPr>
            <p:cNvPr id="1275" name="Google Shape;1275;p3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6" name="Google Shape;1276;p3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277" name="Google Shape;1277;p3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78" name="Google Shape;1278;p3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3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0" name="Google Shape;1280;p3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1" name="Google Shape;1281;p30"/>
          <p:cNvSpPr/>
          <p:nvPr/>
        </p:nvSpPr>
        <p:spPr>
          <a:xfrm flipH="1">
            <a:off x="604787" y="5206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0"/>
          <p:cNvSpPr/>
          <p:nvPr/>
        </p:nvSpPr>
        <p:spPr>
          <a:xfrm flipH="1">
            <a:off x="8380687" y="43908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0"/>
          <p:cNvSpPr/>
          <p:nvPr/>
        </p:nvSpPr>
        <p:spPr>
          <a:xfrm flipH="1">
            <a:off x="8783338" y="734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 flipH="1">
            <a:off x="8572175" y="52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 flipH="1">
            <a:off x="8762100" y="48075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 flipH="1">
            <a:off x="256237" y="4707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 flipH="1">
            <a:off x="713237" y="49556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 flipH="1">
            <a:off x="8236237" y="6013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 flipH="1">
            <a:off x="856025" y="133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 flipH="1">
            <a:off x="256237" y="12902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0"/>
          <p:cNvSpPr/>
          <p:nvPr/>
        </p:nvSpPr>
        <p:spPr>
          <a:xfrm flipH="1">
            <a:off x="104300" y="41178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1"/>
          <p:cNvSpPr/>
          <p:nvPr/>
        </p:nvSpPr>
        <p:spPr>
          <a:xfrm flipH="1">
            <a:off x="8190759" y="6040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1"/>
          <p:cNvSpPr/>
          <p:nvPr/>
        </p:nvSpPr>
        <p:spPr>
          <a:xfrm flipH="1">
            <a:off x="-210291" y="426896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31"/>
          <p:cNvGrpSpPr/>
          <p:nvPr/>
        </p:nvGrpSpPr>
        <p:grpSpPr>
          <a:xfrm rot="1332312">
            <a:off x="-87642" y="3521105"/>
            <a:ext cx="265406" cy="402253"/>
            <a:chOff x="3250805" y="3533264"/>
            <a:chExt cx="352189" cy="533783"/>
          </a:xfrm>
        </p:grpSpPr>
        <p:sp>
          <p:nvSpPr>
            <p:cNvPr id="1296" name="Google Shape;1296;p31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31"/>
          <p:cNvGrpSpPr/>
          <p:nvPr/>
        </p:nvGrpSpPr>
        <p:grpSpPr>
          <a:xfrm rot="-327161">
            <a:off x="466054" y="2780738"/>
            <a:ext cx="413443" cy="554952"/>
            <a:chOff x="4106283" y="2500625"/>
            <a:chExt cx="522432" cy="701244"/>
          </a:xfrm>
        </p:grpSpPr>
        <p:sp>
          <p:nvSpPr>
            <p:cNvPr id="1303" name="Google Shape;1303;p31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1"/>
          <p:cNvGrpSpPr/>
          <p:nvPr/>
        </p:nvGrpSpPr>
        <p:grpSpPr>
          <a:xfrm rot="512860">
            <a:off x="-169597" y="1192821"/>
            <a:ext cx="429323" cy="579666"/>
            <a:chOff x="3743647" y="3305789"/>
            <a:chExt cx="582220" cy="786105"/>
          </a:xfrm>
        </p:grpSpPr>
        <p:sp>
          <p:nvSpPr>
            <p:cNvPr id="1312" name="Google Shape;1312;p31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1"/>
          <p:cNvGrpSpPr/>
          <p:nvPr/>
        </p:nvGrpSpPr>
        <p:grpSpPr>
          <a:xfrm rot="-783996">
            <a:off x="302971" y="-80340"/>
            <a:ext cx="537491" cy="631770"/>
            <a:chOff x="8071717" y="2421860"/>
            <a:chExt cx="443820" cy="521710"/>
          </a:xfrm>
        </p:grpSpPr>
        <p:grpSp>
          <p:nvGrpSpPr>
            <p:cNvPr id="1322" name="Google Shape;1322;p31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8" name="Google Shape;1328;p31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31"/>
          <p:cNvSpPr/>
          <p:nvPr/>
        </p:nvSpPr>
        <p:spPr>
          <a:xfrm>
            <a:off x="383488" y="2176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0" name="Google Shape;1330;p31"/>
          <p:cNvGrpSpPr/>
          <p:nvPr/>
        </p:nvGrpSpPr>
        <p:grpSpPr>
          <a:xfrm rot="1460389">
            <a:off x="8603919" y="4643170"/>
            <a:ext cx="261034" cy="431854"/>
            <a:chOff x="2994713" y="2224360"/>
            <a:chExt cx="333286" cy="551387"/>
          </a:xfrm>
        </p:grpSpPr>
        <p:sp>
          <p:nvSpPr>
            <p:cNvPr id="1331" name="Google Shape;1331;p31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8854533" y="2762346"/>
            <a:ext cx="399992" cy="376828"/>
            <a:chOff x="3522327" y="1976386"/>
            <a:chExt cx="510715" cy="481139"/>
          </a:xfrm>
        </p:grpSpPr>
        <p:sp>
          <p:nvSpPr>
            <p:cNvPr id="1338" name="Google Shape;1338;p31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8301336" y="3720103"/>
            <a:ext cx="363626" cy="238507"/>
            <a:chOff x="4277246" y="2003393"/>
            <a:chExt cx="464282" cy="304529"/>
          </a:xfrm>
        </p:grpSpPr>
        <p:sp>
          <p:nvSpPr>
            <p:cNvPr id="1347" name="Google Shape;1347;p31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1"/>
          <p:cNvSpPr/>
          <p:nvPr/>
        </p:nvSpPr>
        <p:spPr>
          <a:xfrm>
            <a:off x="8380675" y="44221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8526525" y="2457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663125" y="3958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83288" y="8339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8854525" y="36198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8942350" y="2081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bbe043f8_2_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700"/>
              <a:buFont typeface="Proxima Nova"/>
              <a:buNone/>
              <a:defRPr sz="4700" b="1">
                <a:solidFill>
                  <a:srgbClr val="52525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g133bbe043f8_2_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800"/>
              <a:buFont typeface="Proxima Nova Semibold"/>
              <a:buNone/>
              <a:defRPr sz="2800">
                <a:solidFill>
                  <a:srgbClr val="52525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9" name="Google Shape;19;g133bbe043f8_2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6614" y="263450"/>
            <a:ext cx="2350776" cy="1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bbe043f8_2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3600"/>
              <a:buNone/>
              <a:defRPr sz="3600">
                <a:solidFill>
                  <a:srgbClr val="52525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30" name="Google Shape;30;g133bbe043f8_2_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0475" y="66537"/>
            <a:ext cx="766975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33bbe043f8_2_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g133bbe043f8_2_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133bbe043f8_2_41"/>
          <p:cNvSpPr txBox="1">
            <a:spLocks noGrp="1"/>
          </p:cNvSpPr>
          <p:nvPr>
            <p:ph type="sldNum" idx="12"/>
          </p:nvPr>
        </p:nvSpPr>
        <p:spPr>
          <a:xfrm>
            <a:off x="82629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33bbe043f8_2_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10696" y="10985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g133bbe043f8_2_41"/>
          <p:cNvCxnSpPr/>
          <p:nvPr/>
        </p:nvCxnSpPr>
        <p:spPr>
          <a:xfrm>
            <a:off x="311708" y="4731467"/>
            <a:ext cx="8499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g133bbe043f8_2_41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33bbe043f8_2_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3bbe043f8_2_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g133bbe043f8_2_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g133bbe043f8_2_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133bbe043f8_2_18"/>
          <p:cNvSpPr txBox="1">
            <a:spLocks noGrp="1"/>
          </p:cNvSpPr>
          <p:nvPr>
            <p:ph type="sldNum" idx="12"/>
          </p:nvPr>
        </p:nvSpPr>
        <p:spPr>
          <a:xfrm>
            <a:off x="8288108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g133bbe043f8_2_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8746" y="72209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g133bbe043f8_2_18"/>
          <p:cNvCxnSpPr/>
          <p:nvPr/>
        </p:nvCxnSpPr>
        <p:spPr>
          <a:xfrm rot="10800000" flipH="1">
            <a:off x="311708" y="4728767"/>
            <a:ext cx="852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133bbe043f8_2_18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3bbe043f8_2_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g133bbe043f8_2_27"/>
          <p:cNvSpPr txBox="1">
            <a:spLocks noGrp="1"/>
          </p:cNvSpPr>
          <p:nvPr>
            <p:ph type="sldNum" idx="12"/>
          </p:nvPr>
        </p:nvSpPr>
        <p:spPr>
          <a:xfrm>
            <a:off x="8303683" y="4731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133bbe043f8_2_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671" y="78484"/>
            <a:ext cx="766975" cy="72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g133bbe043f8_2_27"/>
          <p:cNvCxnSpPr/>
          <p:nvPr/>
        </p:nvCxnSpPr>
        <p:spPr>
          <a:xfrm>
            <a:off x="311708" y="4731467"/>
            <a:ext cx="85500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g133bbe043f8_2_27"/>
          <p:cNvSpPr txBox="1"/>
          <p:nvPr/>
        </p:nvSpPr>
        <p:spPr>
          <a:xfrm>
            <a:off x="235500" y="4784575"/>
            <a:ext cx="19524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69696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2022 FourthBrain</a:t>
            </a:r>
            <a:endParaRPr sz="900" b="0" i="0" u="none" strike="noStrike" cap="none">
              <a:solidFill>
                <a:srgbClr val="69696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200" y="1593050"/>
            <a:ext cx="5150100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3500"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8650" y="3503825"/>
            <a:ext cx="37284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85086" y="512195"/>
            <a:ext cx="295500" cy="278387"/>
            <a:chOff x="3522327" y="1976386"/>
            <a:chExt cx="510715" cy="481139"/>
          </a:xfrm>
        </p:grpSpPr>
        <p:sp>
          <p:nvSpPr>
            <p:cNvPr id="12" name="Google Shape;12;p2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327" y="111267"/>
            <a:ext cx="295504" cy="248969"/>
            <a:chOff x="4264060" y="1424745"/>
            <a:chExt cx="543905" cy="458254"/>
          </a:xfrm>
        </p:grpSpPr>
        <p:sp>
          <p:nvSpPr>
            <p:cNvPr id="21" name="Google Shape;21;p2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2700" y="1091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0350" y="1112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90026" y="52692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14826" y="478459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14625" y="45393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235575" y="493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175188">
            <a:off x="8759830" y="3933531"/>
            <a:ext cx="171897" cy="398361"/>
            <a:chOff x="3789373" y="1135858"/>
            <a:chExt cx="273103" cy="632902"/>
          </a:xfrm>
        </p:grpSpPr>
        <p:sp>
          <p:nvSpPr>
            <p:cNvPr id="30" name="Google Shape;30;p2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428884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353166" y="43970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4457100" y="2856663"/>
            <a:ext cx="3623100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5400750" y="1722288"/>
            <a:ext cx="1735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457100" y="3545763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8276049" y="150635"/>
            <a:ext cx="313994" cy="205922"/>
            <a:chOff x="4277246" y="2003393"/>
            <a:chExt cx="464282" cy="304529"/>
          </a:xfrm>
        </p:grpSpPr>
        <p:sp>
          <p:nvSpPr>
            <p:cNvPr id="155" name="Google Shape;155;p7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 rot="1286723">
            <a:off x="8647940" y="4378844"/>
            <a:ext cx="191107" cy="352962"/>
            <a:chOff x="4848722" y="2011765"/>
            <a:chExt cx="394754" cy="728943"/>
          </a:xfrm>
        </p:grpSpPr>
        <p:sp>
          <p:nvSpPr>
            <p:cNvPr id="159" name="Google Shape;159;p7"/>
            <p:cNvSpPr/>
            <p:nvPr/>
          </p:nvSpPr>
          <p:spPr>
            <a:xfrm>
              <a:off x="4858689" y="2393361"/>
              <a:ext cx="89773" cy="231146"/>
            </a:xfrm>
            <a:custGeom>
              <a:avLst/>
              <a:gdLst/>
              <a:ahLst/>
              <a:cxnLst/>
              <a:rect l="l" t="t" r="r" b="b"/>
              <a:pathLst>
                <a:path w="6359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020278" y="2393361"/>
              <a:ext cx="213217" cy="231146"/>
            </a:xfrm>
            <a:custGeom>
              <a:avLst/>
              <a:gdLst/>
              <a:ahLst/>
              <a:cxnLst/>
              <a:rect l="l" t="t" r="r" b="b"/>
              <a:pathLst>
                <a:path w="15103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848722" y="2126215"/>
              <a:ext cx="394754" cy="614492"/>
            </a:xfrm>
            <a:custGeom>
              <a:avLst/>
              <a:gdLst/>
              <a:ahLst/>
              <a:cxnLst/>
              <a:rect l="l" t="t" r="r" b="b"/>
              <a:pathLst>
                <a:path w="27962" h="43527" extrusionOk="0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904966" y="2011765"/>
              <a:ext cx="282265" cy="134455"/>
            </a:xfrm>
            <a:custGeom>
              <a:avLst/>
              <a:gdLst/>
              <a:ahLst/>
              <a:cxnLst/>
              <a:rect l="l" t="t" r="r" b="b"/>
              <a:pathLst>
                <a:path w="19994" h="9524" extrusionOk="0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968185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36090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04051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478601" y="70567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6025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46975" y="6054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rot="10800000" flipH="1">
            <a:off x="727550" y="49388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 rot="10800000" flipH="1">
            <a:off x="97225" y="45052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89351" y="47900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rot="10800000" flipH="1">
            <a:off x="8938100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63525" y="459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247163" y="4669739"/>
            <a:ext cx="306940" cy="289164"/>
            <a:chOff x="3522327" y="1976386"/>
            <a:chExt cx="510715" cy="481139"/>
          </a:xfrm>
        </p:grpSpPr>
        <p:sp>
          <p:nvSpPr>
            <p:cNvPr id="175" name="Google Shape;175;p7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 rot="-1539925">
            <a:off x="803330" y="91287"/>
            <a:ext cx="313979" cy="421444"/>
            <a:chOff x="4106283" y="2500625"/>
            <a:chExt cx="522432" cy="701244"/>
          </a:xfrm>
        </p:grpSpPr>
        <p:sp>
          <p:nvSpPr>
            <p:cNvPr id="184" name="Google Shape;184;p7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7"/>
          <p:cNvSpPr/>
          <p:nvPr/>
        </p:nvSpPr>
        <p:spPr>
          <a:xfrm>
            <a:off x="8938100" y="41124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382950" y="49628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 flipH="1">
            <a:off x="8004650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965051" y="1031100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subTitle" idx="1"/>
          </p:nvPr>
        </p:nvSpPr>
        <p:spPr>
          <a:xfrm>
            <a:off x="965050" y="1809900"/>
            <a:ext cx="37221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bbe043f8_2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33bbe043f8_2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g133bbe043f8_2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58" r:id="rId5"/>
    <p:sldLayoutId id="2147483659" r:id="rId6"/>
    <p:sldLayoutId id="2147483662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rohitrox/medical-provider-fraud-detection/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cbsm.com/health-care-fraud/fraud-statistics.html" TargetMode="External"/><Relationship Id="rId4" Type="http://schemas.openxmlformats.org/officeDocument/2006/relationships/hyperlink" Target="https://www.nhcaa.org/tools-insights/about-health-care-fraud/the-challenge-of-health-care-fraud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e.gov/usao-ndtx/pr/11-defendants-plead-guilty-300-million-healthcare-frau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nbc.com/2021/05/26/doj-charges-14-people-in-alleged-health-care-fraud-related-to-covid-19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bbe043f8_2_48"/>
          <p:cNvSpPr txBox="1">
            <a:spLocks noGrp="1"/>
          </p:cNvSpPr>
          <p:nvPr>
            <p:ph type="subTitle" idx="1"/>
          </p:nvPr>
        </p:nvSpPr>
        <p:spPr>
          <a:xfrm>
            <a:off x="311700" y="233782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36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MLE 10 Capstone:  </a:t>
            </a:r>
            <a:endParaRPr lang="en-US" dirty="0">
              <a:solidFill>
                <a:schemeClr val="dk1"/>
              </a:solidFill>
              <a:sym typeface="Proxima Nova"/>
            </a:endParaRPr>
          </a:p>
          <a:p>
            <a:pPr marL="0" indent="0"/>
            <a:r>
              <a:rPr lang="en-US" sz="36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Healthcare Claim </a:t>
            </a:r>
            <a:r>
              <a:rPr lang="en-US" sz="3600" b="1" dirty="0">
                <a:solidFill>
                  <a:schemeClr val="dk1"/>
                </a:solidFill>
                <a:ea typeface="Proxima Nova"/>
                <a:cs typeface="Proxima Nova"/>
                <a:sym typeface="Proxima Nova"/>
              </a:rPr>
              <a:t>Fraud Detection</a:t>
            </a:r>
            <a:br>
              <a:rPr lang="en-US" sz="3600" b="1" dirty="0">
                <a:latin typeface="Proxima Nova"/>
                <a:ea typeface="Proxima Nova"/>
                <a:cs typeface="Proxima Nova"/>
              </a:rPr>
            </a:br>
            <a:br>
              <a:rPr lang="en-US" sz="3600" b="1" dirty="0">
                <a:latin typeface="Proxima Nova"/>
                <a:ea typeface="Proxima Nova"/>
                <a:cs typeface="Proxima Nova"/>
              </a:rPr>
            </a:br>
            <a:r>
              <a:rPr lang="en-US" sz="16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Iain McKone, Monika Sharma</a:t>
            </a:r>
            <a:endParaRPr lang="en-US" dirty="0">
              <a:solidFill>
                <a:schemeClr val="dk1"/>
              </a:solidFill>
            </a:endParaRPr>
          </a:p>
          <a:p>
            <a:pPr marL="0" indent="0"/>
            <a:r>
              <a:rPr lang="en-US" sz="1400" b="1" dirty="0">
                <a:solidFill>
                  <a:schemeClr val="dk1"/>
                </a:solidFill>
              </a:rPr>
              <a:t>Ann Chavarria, David Lederer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310153"/>
            <a:ext cx="7818910" cy="38318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Approach:  Data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Kaggle Dataset - 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https://www.kaggle.com/code/rohitrox/medical-provider-fraud-detection/data</a:t>
            </a:r>
            <a:endParaRPr lang="en-US" sz="1200">
              <a:solidFill>
                <a:schemeClr val="tx1"/>
              </a:solidFill>
            </a:endParaRPr>
          </a:p>
          <a:p>
            <a:pPr marL="57150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Anonymized</a:t>
            </a:r>
          </a:p>
          <a:p>
            <a:pPr marL="57150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Pre-split</a:t>
            </a:r>
            <a:r>
              <a:rPr lang="en-US" sz="1200" dirty="0">
                <a:solidFill>
                  <a:schemeClr val="tx1"/>
                </a:solidFill>
              </a:rPr>
              <a:t> Train and Test Claims data  </a:t>
            </a:r>
            <a:r>
              <a:rPr lang="en-US" dirty="0">
                <a:solidFill>
                  <a:schemeClr val="tx1"/>
                </a:solidFill>
              </a:rPr>
              <a:t>(~</a:t>
            </a:r>
            <a:r>
              <a:rPr lang="en-US" sz="1200" dirty="0">
                <a:solidFill>
                  <a:schemeClr val="tx1"/>
                </a:solidFill>
              </a:rPr>
              <a:t>558k vs 135k rows)</a:t>
            </a:r>
            <a:endParaRPr lang="en-US" dirty="0">
              <a:solidFill>
                <a:schemeClr val="tx1"/>
              </a:solidFill>
            </a:endParaRPr>
          </a:p>
          <a:p>
            <a:pPr marL="571500" indent="-285750">
              <a:spcBef>
                <a:spcPts val="300"/>
              </a:spcBef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Provider Labels</a:t>
            </a:r>
            <a:r>
              <a:rPr lang="en-US" sz="1200" dirty="0">
                <a:solidFill>
                  <a:schemeClr val="tx1"/>
                </a:solidFill>
              </a:rPr>
              <a:t>:  506 Yes, 4904 No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57150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Beneficiary Claims, Reimbursements</a:t>
            </a:r>
          </a:p>
          <a:p>
            <a:pPr marL="57150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In/Out Patient Claims, Procedures, Admit Duration</a:t>
            </a:r>
          </a:p>
          <a:p>
            <a:pPr marL="57150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Other:  Geography, Race, Age, </a:t>
            </a:r>
            <a:r>
              <a:rPr lang="en-US" sz="1200" dirty="0" err="1">
                <a:solidFill>
                  <a:schemeClr val="tx1"/>
                </a:solidFill>
              </a:rPr>
              <a:t>etc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08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50B3F075-2C5A-34EB-0532-69D361D3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362314"/>
            <a:ext cx="6155871" cy="417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2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67489" y="538753"/>
            <a:ext cx="8692334" cy="35009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</a:rPr>
              <a:t>Findings:   Claims EDA</a:t>
            </a:r>
          </a:p>
          <a:p>
            <a:pPr marL="285750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Training data</a:t>
            </a:r>
          </a:p>
          <a:p>
            <a:pPr marL="571500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Age:  skewed towards patients &gt;65 </a:t>
            </a:r>
            <a:r>
              <a:rPr lang="en-US" dirty="0" err="1">
                <a:solidFill>
                  <a:schemeClr val="tx1"/>
                </a:solidFill>
              </a:rPr>
              <a:t>yrs</a:t>
            </a:r>
            <a:endParaRPr lang="en-US" dirty="0">
              <a:solidFill>
                <a:schemeClr val="tx1"/>
              </a:solidFill>
            </a:endParaRPr>
          </a:p>
          <a:p>
            <a:pPr marL="571500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Geo:    Most beneficiaries are from states 5, 10, 33, and 45</a:t>
            </a:r>
          </a:p>
          <a:p>
            <a:pPr marL="571500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Procedures:   ids 66, 3893, 8154, and 9904 have the highest cases of fraud</a:t>
            </a:r>
          </a:p>
          <a:p>
            <a:pPr marL="571500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Out patients:  some indications of repeat offense by provider</a:t>
            </a:r>
          </a:p>
          <a:p>
            <a:pPr marL="571500" lvl="1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Insurance claim fraud – distribution of $ reimbursed </a:t>
            </a:r>
          </a:p>
          <a:p>
            <a:pPr marL="857250" lvl="1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8% by provider</a:t>
            </a:r>
          </a:p>
          <a:p>
            <a:pPr marL="857250" lvl="1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7% by attending physician </a:t>
            </a:r>
          </a:p>
          <a:p>
            <a:pPr marL="857250" lvl="1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6% by operating physician</a:t>
            </a:r>
          </a:p>
          <a:p>
            <a:pPr marL="857250" lvl="1" indent="-285750"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4% by claim diagnosis </a:t>
            </a:r>
            <a:endParaRPr lang="en-US">
              <a:solidFill>
                <a:schemeClr val="tx1"/>
              </a:solidFill>
            </a:endParaRPr>
          </a:p>
          <a:p>
            <a:pPr marL="285750">
              <a:spcAft>
                <a:spcPts val="3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7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310153"/>
            <a:ext cx="7818910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Approach:  Supervised Model – Labelled Providers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Data:   Kaggle Dataset 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Exploratory Data Analysis, Feature Engineering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 Training:  Supervised – Provider predictions, labels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Logistic Regression,  Support Vector Machines,  XG Boost, Auto-encoders, Auto-ML (TPOT)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 Selection:  XG Boost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66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2C7CA1CD-1537-AB0F-9B3B-E2895BDC19C8}"/>
              </a:ext>
            </a:extLst>
          </p:cNvPr>
          <p:cNvSpPr/>
          <p:nvPr/>
        </p:nvSpPr>
        <p:spPr>
          <a:xfrm>
            <a:off x="4656709" y="4135954"/>
            <a:ext cx="1359942" cy="660332"/>
          </a:xfrm>
          <a:prstGeom prst="round2DiagRect">
            <a:avLst/>
          </a:prstGeom>
          <a:solidFill>
            <a:srgbClr val="92D050">
              <a:alpha val="44000"/>
            </a:srgb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Proxima Nova"/>
                <a:cs typeface="Arial"/>
              </a:rPr>
              <a:t>STAGE 1:</a:t>
            </a:r>
            <a:endParaRPr lang="en-US" sz="1000">
              <a:latin typeface="Proxima Nova"/>
              <a:cs typeface="Arial"/>
            </a:endParaRPr>
          </a:p>
          <a:p>
            <a:pPr algn="ctr"/>
            <a:r>
              <a:rPr lang="en-GB" sz="1000" dirty="0">
                <a:latin typeface="Proxima Nova"/>
                <a:cs typeface="Arial"/>
              </a:rPr>
              <a:t>Model Comparison</a:t>
            </a:r>
            <a:endParaRPr lang="en-GB" sz="1000">
              <a:latin typeface="Proxima Nova"/>
              <a:cs typeface="Arial"/>
            </a:endParaRP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FF3C62A1-ED2F-79A8-8F35-40B22314BA17}"/>
              </a:ext>
            </a:extLst>
          </p:cNvPr>
          <p:cNvSpPr/>
          <p:nvPr/>
        </p:nvSpPr>
        <p:spPr>
          <a:xfrm>
            <a:off x="6092264" y="4135954"/>
            <a:ext cx="1359942" cy="660332"/>
          </a:xfrm>
          <a:prstGeom prst="round2DiagRect">
            <a:avLst/>
          </a:prstGeom>
          <a:solidFill>
            <a:srgbClr val="92D050">
              <a:alpha val="44000"/>
            </a:srgb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Proxima Nova"/>
                <a:cs typeface="Arial"/>
              </a:rPr>
              <a:t>STAGE 2:</a:t>
            </a:r>
            <a:endParaRPr lang="en-US" sz="1000" dirty="0">
              <a:latin typeface="Proxima Nova"/>
              <a:cs typeface="Arial"/>
            </a:endParaRPr>
          </a:p>
          <a:p>
            <a:pPr algn="ctr"/>
            <a:r>
              <a:rPr lang="en-GB" sz="1000" dirty="0">
                <a:latin typeface="Proxima Nova"/>
                <a:cs typeface="Arial"/>
              </a:rPr>
              <a:t>Model Selection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C87A0B7-0408-BD49-4A01-5E98524D81CC}"/>
              </a:ext>
            </a:extLst>
          </p:cNvPr>
          <p:cNvSpPr/>
          <p:nvPr/>
        </p:nvSpPr>
        <p:spPr>
          <a:xfrm rot="-5400000">
            <a:off x="7837442" y="3157671"/>
            <a:ext cx="1707423" cy="178526"/>
          </a:xfrm>
          <a:prstGeom prst="rightArrow">
            <a:avLst/>
          </a:prstGeom>
          <a:solidFill>
            <a:srgbClr val="92D050">
              <a:alpha val="44000"/>
            </a:srgb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>
              <a:latin typeface="Proxima Nov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05985" y="172993"/>
            <a:ext cx="7818910" cy="731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Approach:  Supervised Model – Labelled Providers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D140EFF-7D88-5B25-5DB1-D5E2CD409763}"/>
              </a:ext>
            </a:extLst>
          </p:cNvPr>
          <p:cNvSpPr/>
          <p:nvPr/>
        </p:nvSpPr>
        <p:spPr>
          <a:xfrm>
            <a:off x="4758689" y="1146810"/>
            <a:ext cx="4196463" cy="337436"/>
          </a:xfrm>
          <a:prstGeom prst="flowChartProcess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Proxima Nova"/>
                <a:cs typeface="Arial"/>
              </a:rPr>
              <a:t>Amazon EC2</a:t>
            </a:r>
            <a:endParaRPr lang="en-GB" sz="1000" dirty="0">
              <a:solidFill>
                <a:schemeClr val="dk1"/>
              </a:solidFill>
              <a:latin typeface="Proxima Nova"/>
              <a:cs typeface="Arial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6738845-5587-8EF2-103C-36159C8F8860}"/>
              </a:ext>
            </a:extLst>
          </p:cNvPr>
          <p:cNvSpPr/>
          <p:nvPr/>
        </p:nvSpPr>
        <p:spPr>
          <a:xfrm>
            <a:off x="4758689" y="1608323"/>
            <a:ext cx="4196463" cy="345056"/>
          </a:xfrm>
          <a:prstGeom prst="flowChartProcess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Proxima Nova"/>
                <a:cs typeface="Arial"/>
              </a:rPr>
              <a:t>MLE10:  Healthcare Claims Anomaly Detector  </a:t>
            </a:r>
            <a:endParaRPr lang="en-GB" sz="1000" dirty="0">
              <a:solidFill>
                <a:schemeClr val="dk1"/>
              </a:solidFill>
              <a:latin typeface="Proxima Nova"/>
              <a:cs typeface="Arial"/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552ADFF8-2A14-1150-E543-C1648BF16145}"/>
              </a:ext>
            </a:extLst>
          </p:cNvPr>
          <p:cNvSpPr/>
          <p:nvPr/>
        </p:nvSpPr>
        <p:spPr>
          <a:xfrm>
            <a:off x="4874421" y="2652776"/>
            <a:ext cx="931320" cy="306546"/>
          </a:xfrm>
          <a:prstGeom prst="round2Diag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Proxima Nova"/>
                <a:cs typeface="Arial"/>
              </a:rPr>
              <a:t>TPOT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801E6AFD-4DC8-23AF-3A45-DE3A1472BCF1}"/>
              </a:ext>
            </a:extLst>
          </p:cNvPr>
          <p:cNvSpPr/>
          <p:nvPr/>
        </p:nvSpPr>
        <p:spPr>
          <a:xfrm>
            <a:off x="4874422" y="3020169"/>
            <a:ext cx="931320" cy="306546"/>
          </a:xfrm>
          <a:prstGeom prst="round2Diag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Proxima Nova"/>
                <a:cs typeface="Arial"/>
              </a:rPr>
              <a:t>SVM</a:t>
            </a: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E7EECDB8-0DB4-7EC5-C92C-F88AE093D1A2}"/>
              </a:ext>
            </a:extLst>
          </p:cNvPr>
          <p:cNvSpPr/>
          <p:nvPr/>
        </p:nvSpPr>
        <p:spPr>
          <a:xfrm>
            <a:off x="4876599" y="3386746"/>
            <a:ext cx="931320" cy="306546"/>
          </a:xfrm>
          <a:prstGeom prst="round2Diag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Proxima Nova"/>
                <a:cs typeface="Arial"/>
              </a:rPr>
              <a:t>XGB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2FE8BE8B-B9EA-ED04-8B67-7EC4F5B8FA4A}"/>
              </a:ext>
            </a:extLst>
          </p:cNvPr>
          <p:cNvSpPr/>
          <p:nvPr/>
        </p:nvSpPr>
        <p:spPr>
          <a:xfrm>
            <a:off x="4874422" y="3768560"/>
            <a:ext cx="931321" cy="306546"/>
          </a:xfrm>
          <a:prstGeom prst="round2Diag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err="1">
                <a:latin typeface="Proxima Nova"/>
                <a:cs typeface="Arial"/>
              </a:rPr>
              <a:t>LogR</a:t>
            </a:r>
            <a:endParaRPr lang="en-GB" sz="1000">
              <a:latin typeface="Proxima Nova"/>
              <a:cs typeface="Arial"/>
            </a:endParaRP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8862892C-EB64-75F9-0DB4-62615B2EBC00}"/>
              </a:ext>
            </a:extLst>
          </p:cNvPr>
          <p:cNvSpPr/>
          <p:nvPr/>
        </p:nvSpPr>
        <p:spPr>
          <a:xfrm>
            <a:off x="7521015" y="4135954"/>
            <a:ext cx="1359942" cy="660332"/>
          </a:xfrm>
          <a:prstGeom prst="round2DiagRect">
            <a:avLst/>
          </a:prstGeom>
          <a:solidFill>
            <a:srgbClr val="92D050">
              <a:alpha val="44000"/>
            </a:srgb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Proxima Nova"/>
                <a:cs typeface="Arial"/>
              </a:rPr>
              <a:t>STAGE 3:</a:t>
            </a:r>
            <a:endParaRPr lang="en-US" sz="1000" dirty="0">
              <a:latin typeface="Proxima Nova"/>
              <a:cs typeface="Arial"/>
            </a:endParaRPr>
          </a:p>
          <a:p>
            <a:pPr algn="ctr"/>
            <a:r>
              <a:rPr lang="en-GB" sz="1000" dirty="0">
                <a:latin typeface="Proxima Nova"/>
                <a:cs typeface="Arial"/>
              </a:rPr>
              <a:t>Model Publishing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C1E0B6C0-17D1-53AC-5B9D-D0F97BE071E1}"/>
              </a:ext>
            </a:extLst>
          </p:cNvPr>
          <p:cNvSpPr/>
          <p:nvPr/>
        </p:nvSpPr>
        <p:spPr>
          <a:xfrm>
            <a:off x="4874420" y="2278580"/>
            <a:ext cx="931321" cy="320153"/>
          </a:xfrm>
          <a:prstGeom prst="round2Diag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Proxima Nova"/>
                <a:cs typeface="Arial"/>
              </a:rPr>
              <a:t>Auto Encoder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5272013-7CFB-9254-B4E6-3720F8940AA7}"/>
              </a:ext>
            </a:extLst>
          </p:cNvPr>
          <p:cNvSpPr/>
          <p:nvPr/>
        </p:nvSpPr>
        <p:spPr>
          <a:xfrm rot="5400000">
            <a:off x="-391069" y="3037657"/>
            <a:ext cx="2080803" cy="155666"/>
          </a:xfrm>
          <a:prstGeom prst="rightArrow">
            <a:avLst/>
          </a:prstGeom>
          <a:solidFill>
            <a:srgbClr val="92D050">
              <a:alpha val="44000"/>
            </a:srgb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>
              <a:latin typeface="Proxima Nova"/>
              <a:cs typeface="Arial"/>
            </a:endParaRPr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EEBE639C-CDBD-E54B-5161-5A2FBE5BE939}"/>
              </a:ext>
            </a:extLst>
          </p:cNvPr>
          <p:cNvSpPr/>
          <p:nvPr/>
        </p:nvSpPr>
        <p:spPr>
          <a:xfrm>
            <a:off x="7876430" y="3108342"/>
            <a:ext cx="931320" cy="306546"/>
          </a:xfrm>
          <a:prstGeom prst="round2Diag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err="1">
                <a:latin typeface="Proxima Nova"/>
                <a:cs typeface="Arial"/>
              </a:rPr>
              <a:t>Streamlit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C7EF8CDB-5934-904A-90C7-F5A5B1F2B0D7}"/>
              </a:ext>
            </a:extLst>
          </p:cNvPr>
          <p:cNvSpPr/>
          <p:nvPr/>
        </p:nvSpPr>
        <p:spPr>
          <a:xfrm>
            <a:off x="7876430" y="2718906"/>
            <a:ext cx="931320" cy="306546"/>
          </a:xfrm>
          <a:prstGeom prst="round2Diag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 err="1">
                <a:latin typeface="Proxima Nova"/>
                <a:cs typeface="Arial"/>
              </a:rPr>
              <a:t>FastAPI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79A6A70F-AE21-192E-4C38-5CD9153BF427}"/>
              </a:ext>
            </a:extLst>
          </p:cNvPr>
          <p:cNvSpPr/>
          <p:nvPr/>
        </p:nvSpPr>
        <p:spPr>
          <a:xfrm>
            <a:off x="7670689" y="1920439"/>
            <a:ext cx="1210267" cy="449421"/>
          </a:xfrm>
          <a:prstGeom prst="round2Diag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latin typeface="Proxima Nova"/>
                <a:cs typeface="Arial"/>
              </a:rPr>
              <a:t>DEPLOY</a:t>
            </a:r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00B427FC-7245-A462-537A-BEF5D4BE623A}"/>
              </a:ext>
            </a:extLst>
          </p:cNvPr>
          <p:cNvSpPr/>
          <p:nvPr/>
        </p:nvSpPr>
        <p:spPr>
          <a:xfrm>
            <a:off x="328626" y="1487286"/>
            <a:ext cx="1163410" cy="748392"/>
          </a:xfrm>
          <a:prstGeom prst="flowChartMultidocumen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cs typeface="Arial"/>
              </a:rPr>
              <a:t>Kaggle Dataset 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6E90497E-73AF-21D9-06BD-4B301D0B1A92}"/>
              </a:ext>
            </a:extLst>
          </p:cNvPr>
          <p:cNvSpPr/>
          <p:nvPr/>
        </p:nvSpPr>
        <p:spPr>
          <a:xfrm>
            <a:off x="532603" y="2658870"/>
            <a:ext cx="1002820" cy="498971"/>
          </a:xfrm>
          <a:prstGeom prst="flowChartDocumen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cs typeface="Arial"/>
              </a:rPr>
              <a:t>Merged Train Data</a:t>
            </a:r>
            <a:endParaRPr lang="en-US" sz="1000" dirty="0">
              <a:cs typeface="Arial"/>
            </a:endParaRP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B7CCCF32-833A-934C-C5C7-F0DBD695803C}"/>
              </a:ext>
            </a:extLst>
          </p:cNvPr>
          <p:cNvSpPr/>
          <p:nvPr/>
        </p:nvSpPr>
        <p:spPr>
          <a:xfrm>
            <a:off x="540224" y="3447483"/>
            <a:ext cx="1002820" cy="494992"/>
          </a:xfrm>
          <a:prstGeom prst="flowChartDocumen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cs typeface="Arial"/>
              </a:rPr>
              <a:t>Split Train, Valid</a:t>
            </a:r>
            <a:endParaRPr lang="en-US" sz="1000" dirty="0">
              <a:cs typeface="Arial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86EC31E-FD68-BF5D-EBDB-1F0154CABE0E}"/>
              </a:ext>
            </a:extLst>
          </p:cNvPr>
          <p:cNvSpPr/>
          <p:nvPr/>
        </p:nvSpPr>
        <p:spPr>
          <a:xfrm rot="5400000">
            <a:off x="1475558" y="3040106"/>
            <a:ext cx="2134143" cy="178526"/>
          </a:xfrm>
          <a:prstGeom prst="rightArrow">
            <a:avLst/>
          </a:prstGeom>
          <a:solidFill>
            <a:srgbClr val="92D050">
              <a:alpha val="44000"/>
            </a:srgb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>
              <a:latin typeface="Proxima Nova"/>
              <a:cs typeface="Arial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E04C5F8-745D-EDDD-3A7B-5433D5896FBA}"/>
              </a:ext>
            </a:extLst>
          </p:cNvPr>
          <p:cNvSpPr/>
          <p:nvPr/>
        </p:nvSpPr>
        <p:spPr>
          <a:xfrm>
            <a:off x="2381753" y="1743356"/>
            <a:ext cx="1021563" cy="356097"/>
          </a:xfrm>
          <a:prstGeom prst="flowChartProcess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cs typeface="Arial"/>
              </a:rPr>
              <a:t>Data Eng</a:t>
            </a:r>
            <a:endParaRPr lang="en-GB" sz="1000" dirty="0">
              <a:solidFill>
                <a:schemeClr val="dk1"/>
              </a:solidFill>
              <a:cs typeface="Arial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DCF6CBE-2834-74BA-DB3F-8AF4A7435810}"/>
              </a:ext>
            </a:extLst>
          </p:cNvPr>
          <p:cNvSpPr/>
          <p:nvPr/>
        </p:nvSpPr>
        <p:spPr>
          <a:xfrm>
            <a:off x="2381752" y="2236294"/>
            <a:ext cx="1021563" cy="360590"/>
          </a:xfrm>
          <a:prstGeom prst="flowChartProcess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cs typeface="Arial"/>
              </a:rPr>
              <a:t>Feat Eng</a:t>
            </a:r>
            <a:endParaRPr lang="en-GB" sz="1000" dirty="0">
              <a:solidFill>
                <a:schemeClr val="dk1"/>
              </a:solidFill>
              <a:cs typeface="Arial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918274D-BACC-429E-CC27-729FD854F3A1}"/>
              </a:ext>
            </a:extLst>
          </p:cNvPr>
          <p:cNvSpPr/>
          <p:nvPr/>
        </p:nvSpPr>
        <p:spPr>
          <a:xfrm>
            <a:off x="2914485" y="2977497"/>
            <a:ext cx="959689" cy="359948"/>
          </a:xfrm>
          <a:prstGeom prst="flowChartProcess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cs typeface="Arial"/>
              </a:rPr>
              <a:t>Correlation Check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47A16A2-5B32-6E98-E46B-6025840BEDFC}"/>
              </a:ext>
            </a:extLst>
          </p:cNvPr>
          <p:cNvSpPr/>
          <p:nvPr/>
        </p:nvSpPr>
        <p:spPr>
          <a:xfrm>
            <a:off x="2914485" y="2545277"/>
            <a:ext cx="959689" cy="359948"/>
          </a:xfrm>
          <a:prstGeom prst="flowChartProcess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cs typeface="Arial"/>
              </a:rPr>
              <a:t>One Hot Encoding</a:t>
            </a:r>
            <a:endParaRPr lang="en-GB" sz="800" dirty="0">
              <a:solidFill>
                <a:schemeClr val="dk1"/>
              </a:solidFill>
              <a:cs typeface="Arial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7248697-CFB6-B630-0C15-704422BAA64C}"/>
              </a:ext>
            </a:extLst>
          </p:cNvPr>
          <p:cNvCxnSpPr/>
          <p:nvPr/>
        </p:nvCxnSpPr>
        <p:spPr>
          <a:xfrm flipV="1">
            <a:off x="1537873" y="2872678"/>
            <a:ext cx="427695" cy="205"/>
          </a:xfrm>
          <a:prstGeom prst="bentConnector3">
            <a:avLst/>
          </a:prstGeom>
          <a:ln w="12700">
            <a:solidFill>
              <a:srgbClr val="92D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3C1281A-B3CD-4D54-6C0A-65531EE1D6BC}"/>
              </a:ext>
            </a:extLst>
          </p:cNvPr>
          <p:cNvCxnSpPr>
            <a:cxnSpLocks/>
          </p:cNvCxnSpPr>
          <p:nvPr/>
        </p:nvCxnSpPr>
        <p:spPr>
          <a:xfrm flipV="1">
            <a:off x="1537685" y="3761122"/>
            <a:ext cx="433818" cy="367"/>
          </a:xfrm>
          <a:prstGeom prst="bentConnector3">
            <a:avLst/>
          </a:prstGeom>
          <a:solidFill>
            <a:srgbClr val="92D050">
              <a:alpha val="44000"/>
            </a:srgbClr>
          </a:solidFill>
          <a:ln w="12700">
            <a:solidFill>
              <a:srgbClr val="92D050"/>
            </a:solidFill>
            <a:headEnd type="none"/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1D63C314-CEF5-010E-D25D-22976810E040}"/>
              </a:ext>
            </a:extLst>
          </p:cNvPr>
          <p:cNvSpPr/>
          <p:nvPr/>
        </p:nvSpPr>
        <p:spPr>
          <a:xfrm>
            <a:off x="2915152" y="3414333"/>
            <a:ext cx="960603" cy="360590"/>
          </a:xfrm>
          <a:prstGeom prst="flowChartProcess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cs typeface="Arial"/>
              </a:rPr>
              <a:t>Feat Sel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CE4953B-703B-352F-E83E-C525AC9E421D}"/>
              </a:ext>
            </a:extLst>
          </p:cNvPr>
          <p:cNvSpPr/>
          <p:nvPr/>
        </p:nvSpPr>
        <p:spPr>
          <a:xfrm>
            <a:off x="2914486" y="3836030"/>
            <a:ext cx="959689" cy="359948"/>
          </a:xfrm>
          <a:prstGeom prst="flowChartProcess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800" dirty="0">
                <a:cs typeface="Arial"/>
              </a:rPr>
              <a:t>New Feats (</a:t>
            </a:r>
            <a:r>
              <a:rPr lang="en-GB" sz="800" dirty="0" err="1">
                <a:cs typeface="Arial"/>
              </a:rPr>
              <a:t>Avgs</a:t>
            </a:r>
            <a:r>
              <a:rPr lang="en-GB" sz="800" dirty="0">
                <a:cs typeface="Arial"/>
              </a:rPr>
              <a:t>)</a:t>
            </a:r>
            <a:endParaRPr lang="en-GB" sz="800" dirty="0">
              <a:solidFill>
                <a:schemeClr val="dk1"/>
              </a:solidFill>
              <a:cs typeface="Arial"/>
            </a:endParaRP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8289188F-4CD7-A578-16DC-222E1104D604}"/>
              </a:ext>
            </a:extLst>
          </p:cNvPr>
          <p:cNvSpPr/>
          <p:nvPr/>
        </p:nvSpPr>
        <p:spPr>
          <a:xfrm>
            <a:off x="532603" y="4175249"/>
            <a:ext cx="1002820" cy="498971"/>
          </a:xfrm>
          <a:prstGeom prst="flowChartDocumen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cs typeface="Arial"/>
              </a:rPr>
              <a:t>Merged Test Data</a:t>
            </a:r>
            <a:endParaRPr lang="en-US" sz="1000" dirty="0">
              <a:cs typeface="Arial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0D363E3-FA01-C7C1-71F3-AA1B658EC16E}"/>
              </a:ext>
            </a:extLst>
          </p:cNvPr>
          <p:cNvCxnSpPr>
            <a:cxnSpLocks/>
          </p:cNvCxnSpPr>
          <p:nvPr/>
        </p:nvCxnSpPr>
        <p:spPr>
          <a:xfrm flipV="1">
            <a:off x="1541437" y="1953528"/>
            <a:ext cx="848522" cy="2475896"/>
          </a:xfrm>
          <a:prstGeom prst="bentConnector3">
            <a:avLst/>
          </a:prstGeom>
          <a:solidFill>
            <a:srgbClr val="92D050">
              <a:alpha val="44000"/>
            </a:srgbClr>
          </a:solidFill>
          <a:ln w="12700">
            <a:solidFill>
              <a:srgbClr val="92D050"/>
            </a:solidFill>
            <a:headEnd type="none"/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Arrow: Bent 36">
            <a:extLst>
              <a:ext uri="{FF2B5EF4-FFF2-40B4-BE49-F238E27FC236}">
                <a16:creationId xmlns:a16="http://schemas.microsoft.com/office/drawing/2014/main" id="{12D4567C-C256-2A95-26B8-A92BDA4710E1}"/>
              </a:ext>
            </a:extLst>
          </p:cNvPr>
          <p:cNvSpPr/>
          <p:nvPr/>
        </p:nvSpPr>
        <p:spPr>
          <a:xfrm flipV="1">
            <a:off x="2491740" y="4351020"/>
            <a:ext cx="2080260" cy="441960"/>
          </a:xfrm>
          <a:prstGeom prst="bentArrow">
            <a:avLst/>
          </a:prstGeom>
          <a:solidFill>
            <a:srgbClr val="92D050">
              <a:alpha val="44000"/>
            </a:srgbClr>
          </a:solidFill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>
              <a:solidFill>
                <a:schemeClr val="dk1"/>
              </a:solidFill>
              <a:latin typeface="Proxima Nov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33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261167"/>
            <a:ext cx="7818910" cy="731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Findings:  Supervised Model – Provider Labels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DB6DF74-628A-827E-6831-D6D0E3217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57766"/>
              </p:ext>
            </p:extLst>
          </p:nvPr>
        </p:nvGraphicFramePr>
        <p:xfrm>
          <a:off x="74950" y="1180475"/>
          <a:ext cx="8943445" cy="296992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8689">
                  <a:extLst>
                    <a:ext uri="{9D8B030D-6E8A-4147-A177-3AD203B41FA5}">
                      <a16:colId xmlns:a16="http://schemas.microsoft.com/office/drawing/2014/main" val="4050554813"/>
                    </a:ext>
                  </a:extLst>
                </a:gridCol>
                <a:gridCol w="1788689">
                  <a:extLst>
                    <a:ext uri="{9D8B030D-6E8A-4147-A177-3AD203B41FA5}">
                      <a16:colId xmlns:a16="http://schemas.microsoft.com/office/drawing/2014/main" val="1412342699"/>
                    </a:ext>
                  </a:extLst>
                </a:gridCol>
                <a:gridCol w="1788689">
                  <a:extLst>
                    <a:ext uri="{9D8B030D-6E8A-4147-A177-3AD203B41FA5}">
                      <a16:colId xmlns:a16="http://schemas.microsoft.com/office/drawing/2014/main" val="3770269389"/>
                    </a:ext>
                  </a:extLst>
                </a:gridCol>
                <a:gridCol w="1788689">
                  <a:extLst>
                    <a:ext uri="{9D8B030D-6E8A-4147-A177-3AD203B41FA5}">
                      <a16:colId xmlns:a16="http://schemas.microsoft.com/office/drawing/2014/main" val="2684480859"/>
                    </a:ext>
                  </a:extLst>
                </a:gridCol>
                <a:gridCol w="1788689">
                  <a:extLst>
                    <a:ext uri="{9D8B030D-6E8A-4147-A177-3AD203B41FA5}">
                      <a16:colId xmlns:a16="http://schemas.microsoft.com/office/drawing/2014/main" val="398662347"/>
                    </a:ext>
                  </a:extLst>
                </a:gridCol>
              </a:tblGrid>
              <a:tr h="337278">
                <a:tc>
                  <a:txBody>
                    <a:bodyPr/>
                    <a:lstStyle/>
                    <a:p>
                      <a:r>
                        <a:rPr lang="en-GB" dirty="0" err="1"/>
                        <a:t>LogR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XG Boost</a:t>
                      </a:r>
                      <a:endParaRPr lang="en-US" dirty="0"/>
                    </a:p>
                  </a:txBody>
                  <a:tcPr>
                    <a:solidFill>
                      <a:srgbClr val="92D05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AutoEnc</a:t>
                      </a:r>
                    </a:p>
                  </a:txBody>
                  <a:tcPr>
                    <a:solidFill>
                      <a:srgbClr val="0070C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TPot</a:t>
                      </a:r>
                      <a:r>
                        <a:rPr lang="en-GB" dirty="0"/>
                        <a:t>:  XGBoost</a:t>
                      </a:r>
                      <a:endParaRPr lang="en-GB" dirty="0" err="1"/>
                    </a:p>
                  </a:txBody>
                  <a:tcPr>
                    <a:solidFill>
                      <a:srgbClr val="92D05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37309"/>
                  </a:ext>
                </a:extLst>
              </a:tr>
              <a:tr h="263264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92D050">
                        <a:alpha val="2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0070C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75679"/>
                  </a:ext>
                </a:extLst>
              </a:tr>
            </a:tbl>
          </a:graphicData>
        </a:graphic>
      </p:graphicFrame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84B09E2E-98B7-3EFF-1480-1D224680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9" y="2053963"/>
            <a:ext cx="1685925" cy="1152369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2B26ABD8-5676-75E1-B7FE-1E79B45302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83" t="18421" r="37201"/>
          <a:stretch/>
        </p:blipFill>
        <p:spPr>
          <a:xfrm>
            <a:off x="3668843" y="2052740"/>
            <a:ext cx="1741408" cy="2039117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DB8CFE69-7E58-2191-BD9A-E9EAA6F7B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674" y="2058243"/>
            <a:ext cx="1598170" cy="1198900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5" name="Picture 6" descr="Text&#10;&#10;Description automatically generated">
            <a:extLst>
              <a:ext uri="{FF2B5EF4-FFF2-40B4-BE49-F238E27FC236}">
                <a16:creationId xmlns:a16="http://schemas.microsoft.com/office/drawing/2014/main" id="{E7F97846-63C3-1213-9A9B-9D8543830D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9" t="-442" r="18060" b="-1220"/>
          <a:stretch/>
        </p:blipFill>
        <p:spPr>
          <a:xfrm>
            <a:off x="7094765" y="1976946"/>
            <a:ext cx="1998231" cy="1364218"/>
          </a:xfrm>
          <a:prstGeom prst="rect">
            <a:avLst/>
          </a:prstGeom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36675309-604C-4564-18E7-09B04D38A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875" y="2053318"/>
            <a:ext cx="933450" cy="514350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7732CE47-E073-34C9-AD32-6E6B1123704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4118" b="-1136"/>
          <a:stretch/>
        </p:blipFill>
        <p:spPr>
          <a:xfrm>
            <a:off x="5543550" y="2653393"/>
            <a:ext cx="1245535" cy="732126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41796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67489" y="555082"/>
            <a:ext cx="8465891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</a:rPr>
              <a:t>Findings:   Supervised Model – Provider Predictions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dirty="0">
                <a:solidFill>
                  <a:schemeClr val="tx1"/>
                </a:solidFill>
              </a:rPr>
              <a:t>Creating </a:t>
            </a:r>
            <a:r>
              <a:rPr lang="en-US" dirty="0" err="1">
                <a:solidFill>
                  <a:schemeClr val="tx1"/>
                </a:solidFill>
              </a:rPr>
              <a:t>addt'l</a:t>
            </a:r>
            <a:r>
              <a:rPr lang="en-US" dirty="0">
                <a:solidFill>
                  <a:schemeClr val="tx1"/>
                </a:solidFill>
              </a:rPr>
              <a:t> features was extremely helpful to increase model accuracy ($</a:t>
            </a:r>
            <a:r>
              <a:rPr lang="en-US" dirty="0" err="1">
                <a:solidFill>
                  <a:schemeClr val="tx1"/>
                </a:solidFill>
              </a:rPr>
              <a:t>Avgs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Known Limitations: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/>
              <a:buChar char="-"/>
            </a:pPr>
            <a:r>
              <a:rPr lang="en-US" dirty="0">
                <a:solidFill>
                  <a:schemeClr val="tx1"/>
                </a:solidFill>
              </a:rPr>
              <a:t>Business Value:  Predicting Anomalies at the Provider level is not compelling enough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/>
              <a:buChar char="-"/>
            </a:pPr>
            <a:r>
              <a:rPr lang="en-US" dirty="0">
                <a:solidFill>
                  <a:schemeClr val="tx1"/>
                </a:solidFill>
              </a:rPr>
              <a:t>Provider labels indicate at least one child claim is fraudulent, but you cannot infer anything further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/>
              <a:buChar char="-"/>
            </a:pPr>
            <a:r>
              <a:rPr lang="en-US" dirty="0">
                <a:solidFill>
                  <a:schemeClr val="tx1"/>
                </a:solidFill>
              </a:rPr>
              <a:t>Conversely, it is misleading to think that _all_ claims for a flagged Provider is fraudulent 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alibri"/>
              <a:buChar char="-"/>
            </a:pPr>
            <a:r>
              <a:rPr lang="en-US" dirty="0">
                <a:solidFill>
                  <a:schemeClr val="tx1"/>
                </a:solidFill>
              </a:rPr>
              <a:t>Autoencoders were promising, however:</a:t>
            </a:r>
          </a:p>
          <a:p>
            <a:pPr marL="571500" lvl="1" indent="-285750">
              <a:spcBef>
                <a:spcPts val="300"/>
              </a:spcBef>
              <a:spcAft>
                <a:spcPts val="300"/>
              </a:spcAft>
              <a:buFont typeface="Calibri"/>
              <a:buChar char="-"/>
            </a:pPr>
            <a:r>
              <a:rPr lang="en-US" dirty="0">
                <a:solidFill>
                  <a:schemeClr val="tx1"/>
                </a:solidFill>
              </a:rPr>
              <a:t>True labels only represent the scope of known fraud</a:t>
            </a:r>
          </a:p>
          <a:p>
            <a:pPr marL="571500" lvl="1" indent="-285750">
              <a:spcBef>
                <a:spcPts val="300"/>
              </a:spcBef>
              <a:spcAft>
                <a:spcPts val="300"/>
              </a:spcAft>
              <a:buFont typeface="Calibri"/>
              <a:buChar char="-"/>
            </a:pPr>
            <a:r>
              <a:rPr lang="en-US" dirty="0">
                <a:solidFill>
                  <a:schemeClr val="tx1"/>
                </a:solidFill>
              </a:rPr>
              <a:t>False labels do not mean 'no fraud';  they should be viewed as 'indeterminate'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0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261167"/>
            <a:ext cx="8504710" cy="731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Findings:  Supervised Model – XG Boost Provider Predictions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10" descr="Chart&#10;&#10;Description automatically generated">
            <a:extLst>
              <a:ext uri="{FF2B5EF4-FFF2-40B4-BE49-F238E27FC236}">
                <a16:creationId xmlns:a16="http://schemas.microsoft.com/office/drawing/2014/main" id="{065BF92F-9BA6-19CA-4FB8-08A7DA703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679" y="1394950"/>
            <a:ext cx="2743200" cy="2859786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4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F37A0810-0F62-5B7B-2E4A-6930E7EFD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864" y="1396092"/>
            <a:ext cx="2743200" cy="2857500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15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AFEE4C00-00ED-8AB6-DF67-3016A8C8B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86" y="1392676"/>
            <a:ext cx="2857500" cy="2864334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4236372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310153"/>
            <a:ext cx="7818910" cy="25699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Approach 2:  Unsupervised Model – Claim Labels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Data:   Kaggle Dataset (same, but excluding provider labels)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Exploratory Data Analysis, Feature Engineering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 Training:  Unsupervised – Claim predictions, labels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KMeans</a:t>
            </a:r>
            <a:r>
              <a:rPr lang="en-US" dirty="0">
                <a:solidFill>
                  <a:schemeClr val="tx1"/>
                </a:solidFill>
              </a:rPr>
              <a:t> Clustering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55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1161" y="32568"/>
            <a:ext cx="7818910" cy="731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Findings:  Unsupervised Model – </a:t>
            </a:r>
            <a:r>
              <a:rPr lang="en-US" sz="2400" dirty="0" err="1">
                <a:solidFill>
                  <a:schemeClr val="tx1"/>
                </a:solidFill>
                <a:latin typeface="Proxima Nova"/>
              </a:rPr>
              <a:t>KMeans</a:t>
            </a:r>
            <a:r>
              <a:rPr lang="en-US" sz="2400" dirty="0">
                <a:solidFill>
                  <a:schemeClr val="tx1"/>
                </a:solidFill>
                <a:latin typeface="Proxima Nova"/>
              </a:rPr>
              <a:t> Claim Labels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AAE95A9-452B-CB9E-B4BC-FDD4081E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1" y="1136866"/>
            <a:ext cx="2637065" cy="1956707"/>
          </a:xfrm>
          <a:prstGeom prst="rect">
            <a:avLst/>
          </a:prstGeom>
        </p:spPr>
      </p:pic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D5DC350-A7CE-F572-74A6-8279E600C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127" y="923844"/>
            <a:ext cx="5737026" cy="3454785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2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DF6FAEE-E66D-79AA-E39C-D3974EAEF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80" y="3255758"/>
            <a:ext cx="3208564" cy="1791563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85307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bbe043f8_0_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0" name="Google Shape;110;g133bbe043f8_0_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•"/>
            </a:pPr>
            <a:r>
              <a:rPr lang="en-US" dirty="0"/>
              <a:t>Problem Domain</a:t>
            </a:r>
          </a:p>
          <a:p>
            <a:pPr>
              <a:buFont typeface="Arial"/>
              <a:buChar char="•"/>
            </a:pPr>
            <a:r>
              <a:rPr lang="en-US" dirty="0"/>
              <a:t>Approach</a:t>
            </a:r>
            <a:endParaRPr dirty="0"/>
          </a:p>
          <a:p>
            <a:pPr>
              <a:buFont typeface="Arial"/>
              <a:buChar char="•"/>
            </a:pPr>
            <a:r>
              <a:rPr lang="en-US" dirty="0"/>
              <a:t>Data, Model(s) </a:t>
            </a:r>
            <a:endParaRPr dirty="0"/>
          </a:p>
          <a:p>
            <a:pPr>
              <a:buFont typeface="Arial"/>
              <a:buChar char="•"/>
            </a:pPr>
            <a:r>
              <a:rPr lang="en-US" dirty="0"/>
              <a:t>MLE Stack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/>
              <a:t>Demo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dirty="0"/>
              <a:t>Conclusions (and lessons learned)</a:t>
            </a:r>
            <a:endParaRPr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dirty="0"/>
              <a:t>Future Considerations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dirty="0"/>
              <a:t>Q &amp; 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310153"/>
            <a:ext cx="7818910" cy="39626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</a:rPr>
              <a:t>Findings:   Unsupervised Model – Claim Labels</a:t>
            </a:r>
          </a:p>
          <a:p>
            <a:pPr marL="285750" indent="-285750"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3 distinct clusters </a:t>
            </a:r>
          </a:p>
          <a:p>
            <a:pPr marL="285750" indent="-285750">
              <a:spcBef>
                <a:spcPts val="9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Visual representation of anomalous claims is compelling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Known Limitations: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</a:rPr>
              <a:t>Business Value:  </a:t>
            </a:r>
          </a:p>
          <a:p>
            <a:pPr marL="457200" lvl="7" indent="-17145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1200">
                <a:solidFill>
                  <a:schemeClr val="tx1"/>
                </a:solidFill>
              </a:rPr>
              <a:t>What uniquely distinguishes the 3 clusters?  What does this tell us about anomaly profiles?</a:t>
            </a:r>
            <a:endParaRPr lang="en-US" sz="1200" dirty="0">
              <a:solidFill>
                <a:schemeClr val="tx1"/>
              </a:solidFill>
            </a:endParaRPr>
          </a:p>
          <a:p>
            <a:pPr marL="457200" lvl="7" indent="-17145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1200">
                <a:solidFill>
                  <a:schemeClr val="tx1"/>
                </a:solidFill>
              </a:rPr>
              <a:t>Provide more details re contributing factors to the </a:t>
            </a:r>
            <a:r>
              <a:rPr lang="en-US" sz="1200" dirty="0">
                <a:solidFill>
                  <a:schemeClr val="tx1"/>
                </a:solidFill>
              </a:rPr>
              <a:t>claims anomaly</a:t>
            </a:r>
            <a:endParaRPr lang="en-US" dirty="0">
              <a:solidFill>
                <a:schemeClr val="tx1"/>
              </a:solidFill>
            </a:endParaRPr>
          </a:p>
          <a:p>
            <a:pPr marL="457200" lvl="7" indent="-17145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How to make it actionable as a recommendation system, or rule generation system?</a:t>
            </a:r>
          </a:p>
          <a:p>
            <a:pPr marL="457200" lvl="7" indent="-171450">
              <a:spcBef>
                <a:spcPts val="300"/>
              </a:spcBef>
              <a:spcAft>
                <a:spcPts val="300"/>
              </a:spcAft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Although criminals can be lazy, fraud is not a static entity.  It evolves.  As the model is re-trained and re-</a:t>
            </a:r>
            <a:r>
              <a:rPr lang="en-US" sz="1200">
                <a:solidFill>
                  <a:schemeClr val="tx1"/>
                </a:solidFill>
              </a:rPr>
              <a:t>run, the end user needs to be provided better explainability tools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95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3c1f20611_0_20"/>
          <p:cNvSpPr txBox="1">
            <a:spLocks noGrp="1"/>
          </p:cNvSpPr>
          <p:nvPr>
            <p:ph type="title"/>
          </p:nvPr>
        </p:nvSpPr>
        <p:spPr>
          <a:xfrm>
            <a:off x="283593" y="20377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MLE Stack</a:t>
            </a:r>
          </a:p>
        </p:txBody>
      </p:sp>
    </p:spTree>
    <p:extLst>
      <p:ext uri="{BB962C8B-B14F-4D97-AF65-F5344CB8AC3E}">
        <p14:creationId xmlns:p14="http://schemas.microsoft.com/office/powerpoint/2010/main" val="211954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B606B81-88B8-3091-9065-63C92D06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598" y="54146"/>
            <a:ext cx="5207207" cy="49789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3c1f20611_0_20"/>
          <p:cNvSpPr txBox="1">
            <a:spLocks noGrp="1"/>
          </p:cNvSpPr>
          <p:nvPr>
            <p:ph type="title"/>
          </p:nvPr>
        </p:nvSpPr>
        <p:spPr>
          <a:xfrm>
            <a:off x="283593" y="20377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Demo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5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c1f20611_0_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Work </a:t>
            </a:r>
            <a:endParaRPr/>
          </a:p>
        </p:txBody>
      </p:sp>
      <p:sp>
        <p:nvSpPr>
          <p:cNvPr id="154" name="Google Shape;154;g133c1f20611_0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indent="-342900">
              <a:lnSpc>
                <a:spcPct val="100000"/>
              </a:lnSpc>
              <a:buFont typeface="Arial"/>
              <a:buChar char="•"/>
            </a:pPr>
            <a:r>
              <a:rPr lang="en-GB" dirty="0"/>
              <a:t>Business Value:</a:t>
            </a:r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GB" dirty="0"/>
              <a:t>Design a human feedback loop to capture which predictions were accurate or not;</a:t>
            </a:r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GB" dirty="0"/>
              <a:t>Provide a fuzzy logic indicator of degree of fraud risk for a claim</a:t>
            </a:r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GB" dirty="0"/>
              <a:t>Provide a breakdown of the attributes of fraud risk for a claim</a:t>
            </a:r>
          </a:p>
          <a:p>
            <a:pPr marL="450850" indent="-342900">
              <a:lnSpc>
                <a:spcPct val="100000"/>
              </a:lnSpc>
              <a:buFont typeface="Arial"/>
              <a:buChar char="•"/>
            </a:pPr>
            <a:r>
              <a:rPr lang="en-GB" dirty="0"/>
              <a:t>Data:    </a:t>
            </a:r>
            <a:endParaRPr lang="en-US" dirty="0"/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SzPts val="1900"/>
              <a:buFont typeface="Arial"/>
              <a:buChar char="•"/>
            </a:pPr>
            <a:r>
              <a:rPr lang="en-GB" dirty="0"/>
              <a:t>Acquire claim-level labels to improve supervised training</a:t>
            </a:r>
            <a:endParaRPr lang="en-US" dirty="0"/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Acquire labels for confirmed non-fraud, as well as confirmed fraud to improve Auto Encoder</a:t>
            </a:r>
          </a:p>
          <a:p>
            <a:pPr marL="450850" indent="-342900">
              <a:lnSpc>
                <a:spcPct val="114999"/>
              </a:lnSpc>
              <a:buFont typeface="Arial"/>
              <a:buChar char="•"/>
            </a:pPr>
            <a:r>
              <a:rPr lang="en-GB" dirty="0"/>
              <a:t>Model:  </a:t>
            </a:r>
          </a:p>
          <a:p>
            <a:pPr marL="908050" lvl="1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Explore Variational Autoencoders, which have shown promise for credit card fraud</a:t>
            </a:r>
          </a:p>
          <a:p>
            <a:pPr marL="450850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3c1f20611_0_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Work </a:t>
            </a:r>
            <a:endParaRPr/>
          </a:p>
        </p:txBody>
      </p:sp>
      <p:sp>
        <p:nvSpPr>
          <p:cNvPr id="154" name="Google Shape;154;g133c1f20611_0_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850" indent="-342900">
              <a:lnSpc>
                <a:spcPct val="114999"/>
              </a:lnSpc>
              <a:buFont typeface="Arial"/>
              <a:buChar char="•"/>
            </a:pPr>
            <a:r>
              <a:rPr lang="en-GB" dirty="0" err="1"/>
              <a:t>Streamlit</a:t>
            </a:r>
            <a:r>
              <a:rPr lang="en-GB" dirty="0"/>
              <a:t>:  </a:t>
            </a:r>
            <a:endParaRPr lang="en-US" dirty="0"/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Provide capabilities to dig into claim to explore the contributing features of the anomaly </a:t>
            </a:r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Upgrade to a HTML5 front-end</a:t>
            </a:r>
          </a:p>
          <a:p>
            <a:pPr marL="908050" lvl="1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Separate hosting for </a:t>
            </a:r>
            <a:r>
              <a:rPr lang="en-GB" dirty="0" err="1"/>
              <a:t>Streamlit</a:t>
            </a:r>
            <a:r>
              <a:rPr lang="en-GB" dirty="0"/>
              <a:t> from </a:t>
            </a:r>
            <a:r>
              <a:rPr lang="en-GB" dirty="0" err="1"/>
              <a:t>FastAPI</a:t>
            </a:r>
          </a:p>
          <a:p>
            <a:pPr marL="450850" indent="-342900">
              <a:lnSpc>
                <a:spcPct val="114999"/>
              </a:lnSpc>
              <a:buFont typeface="Arial"/>
              <a:buChar char="•"/>
            </a:pPr>
            <a:r>
              <a:rPr lang="en-GB" dirty="0" err="1"/>
              <a:t>FastAPI</a:t>
            </a:r>
            <a:r>
              <a:rPr lang="en-GB" dirty="0"/>
              <a:t>:   </a:t>
            </a:r>
          </a:p>
          <a:p>
            <a:pPr marL="908050" lvl="1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Expand </a:t>
            </a:r>
            <a:r>
              <a:rPr lang="en-GB" dirty="0" err="1"/>
              <a:t>api</a:t>
            </a:r>
            <a:r>
              <a:rPr lang="en-GB" dirty="0"/>
              <a:t> to include claims data verification,  and </a:t>
            </a:r>
            <a:r>
              <a:rPr lang="en-GB" dirty="0" err="1"/>
              <a:t>json</a:t>
            </a:r>
            <a:r>
              <a:rPr lang="en-GB" dirty="0"/>
              <a:t> data request/response</a:t>
            </a:r>
          </a:p>
          <a:p>
            <a:pPr marL="908050" lvl="1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Expand </a:t>
            </a:r>
            <a:r>
              <a:rPr lang="en-GB" dirty="0" err="1"/>
              <a:t>api</a:t>
            </a:r>
            <a:r>
              <a:rPr lang="en-GB" dirty="0"/>
              <a:t> to include model updates, retraining, and published model performance   </a:t>
            </a:r>
          </a:p>
          <a:p>
            <a:pPr marL="450850" indent="-342900">
              <a:lnSpc>
                <a:spcPct val="114999"/>
              </a:lnSpc>
              <a:buFont typeface="Arial"/>
              <a:buChar char="•"/>
            </a:pPr>
            <a:r>
              <a:rPr lang="en-GB" dirty="0"/>
              <a:t>Infrastructure: </a:t>
            </a:r>
          </a:p>
          <a:p>
            <a:pPr marL="908050" lvl="1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Promote local Docker environments to hosted in Amazon EC2, or Kubernetes</a:t>
            </a:r>
          </a:p>
          <a:p>
            <a:pPr marL="450850" indent="-342900">
              <a:lnSpc>
                <a:spcPct val="114999"/>
              </a:lnSpc>
              <a:buFont typeface="Arial"/>
              <a:buChar char="•"/>
            </a:pPr>
            <a:r>
              <a:rPr lang="en-GB" dirty="0" err="1"/>
              <a:t>MLOps</a:t>
            </a:r>
            <a:r>
              <a:rPr lang="en-GB" dirty="0"/>
              <a:t>:  </a:t>
            </a:r>
          </a:p>
          <a:p>
            <a:pPr marL="908050" lvl="1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Upgrade from Level0 to Level1;  introduce aspects of retraining, monitoring</a:t>
            </a:r>
          </a:p>
          <a:p>
            <a:pPr marL="908050" lvl="1" indent="-342900">
              <a:lnSpc>
                <a:spcPct val="114999"/>
              </a:lnSpc>
              <a:spcBef>
                <a:spcPts val="0"/>
              </a:spcBef>
              <a:buFont typeface="Arial"/>
              <a:buChar char="•"/>
            </a:pPr>
            <a:r>
              <a:rPr lang="en-GB" dirty="0"/>
              <a:t>Host the model </a:t>
            </a:r>
            <a:r>
              <a:rPr lang="en-GB" dirty="0" err="1"/>
              <a:t>seperately</a:t>
            </a:r>
            <a:r>
              <a:rPr lang="en-GB" dirty="0"/>
              <a:t> in a service such as SageMaker</a:t>
            </a:r>
          </a:p>
        </p:txBody>
      </p:sp>
    </p:spTree>
    <p:extLst>
      <p:ext uri="{BB962C8B-B14F-4D97-AF65-F5344CB8AC3E}">
        <p14:creationId xmlns:p14="http://schemas.microsoft.com/office/powerpoint/2010/main" val="2564032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c1f20611_0_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Questions?  Feedback?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c1f20611_0_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1431883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354BB12-D7A9-DF24-8209-0A88BAC6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879" y="206149"/>
            <a:ext cx="4751613" cy="46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38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203" y="450150"/>
            <a:ext cx="7510800" cy="553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  Training Data (csv) </a:t>
            </a:r>
            <a:endParaRPr sz="3200" dirty="0"/>
          </a:p>
        </p:txBody>
      </p:sp>
      <p:sp>
        <p:nvSpPr>
          <p:cNvPr id="6" name="Google Shape;1663;p39">
            <a:extLst>
              <a:ext uri="{FF2B5EF4-FFF2-40B4-BE49-F238E27FC236}">
                <a16:creationId xmlns:a16="http://schemas.microsoft.com/office/drawing/2014/main" id="{6D99F81B-0425-DE92-C458-AD72697D0E10}"/>
              </a:ext>
            </a:extLst>
          </p:cNvPr>
          <p:cNvSpPr txBox="1">
            <a:spLocks/>
          </p:cNvSpPr>
          <p:nvPr/>
        </p:nvSpPr>
        <p:spPr>
          <a:xfrm>
            <a:off x="392700" y="862417"/>
            <a:ext cx="8358600" cy="54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1800" dirty="0"/>
              <a:t>Kaggle:  </a:t>
            </a:r>
            <a:r>
              <a:rPr lang="en-US" sz="1400" b="0" dirty="0"/>
              <a:t>https://www.kaggle.com/code/rohitrox/medical-provider-fraud-detection/data</a:t>
            </a:r>
            <a:endParaRPr lang="en-US" sz="1800" b="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BF26DD49-D9D0-4A4C-27D3-5DE4E25CB82B}"/>
              </a:ext>
            </a:extLst>
          </p:cNvPr>
          <p:cNvSpPr txBox="1">
            <a:spLocks/>
          </p:cNvSpPr>
          <p:nvPr/>
        </p:nvSpPr>
        <p:spPr>
          <a:xfrm>
            <a:off x="1610894" y="3721925"/>
            <a:ext cx="6892683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5410 data points labelled Potential Fraud (Yes | No)</a:t>
            </a:r>
          </a:p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506 Yes, 4904 No</a:t>
            </a:r>
          </a:p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  <a:sym typeface="Barlow"/>
              </a:rPr>
              <a:t>Imbalanced dataset (~10% target); class imbalance needs to be managed</a:t>
            </a:r>
          </a:p>
          <a:p>
            <a:pPr marL="914400" lvl="4" indent="-330200" algn="l">
              <a:buFont typeface="Barlow"/>
              <a:buChar char="●"/>
            </a:pPr>
            <a:endParaRPr lang="en-US" sz="1400" dirty="0">
              <a:solidFill>
                <a:schemeClr val="tx1">
                  <a:lumMod val="75000"/>
                </a:schemeClr>
              </a:solidFill>
              <a:latin typeface="+mn-lt"/>
              <a:sym typeface="Barlow"/>
            </a:endParaRPr>
          </a:p>
          <a:p>
            <a:pPr marL="1498600" lvl="3" indent="0" algn="l"/>
            <a:endParaRPr lang="en-US" sz="1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56611-1DF3-ADBF-2ABB-D034FBCFDA0D}"/>
              </a:ext>
            </a:extLst>
          </p:cNvPr>
          <p:cNvSpPr txBox="1"/>
          <p:nvPr/>
        </p:nvSpPr>
        <p:spPr>
          <a:xfrm>
            <a:off x="396574" y="1752270"/>
            <a:ext cx="46692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 divided into four sections: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Provider: labeled as fraud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Beneficiary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In-patient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Out-patient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r>
              <a:rPr lang="en-US" sz="1300" dirty="0"/>
              <a:t>Data are anonymized; provider name, </a:t>
            </a:r>
          </a:p>
          <a:p>
            <a:r>
              <a:rPr lang="en-US" sz="1300" dirty="0"/>
              <a:t>Beneficiary name, state, insurance provider name are masked </a:t>
            </a:r>
          </a:p>
        </p:txBody>
      </p:sp>
    </p:spTree>
    <p:extLst>
      <p:ext uri="{BB962C8B-B14F-4D97-AF65-F5344CB8AC3E}">
        <p14:creationId xmlns:p14="http://schemas.microsoft.com/office/powerpoint/2010/main" val="417894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camera&#10;&#10;Description automatically generated with low confidence">
            <a:extLst>
              <a:ext uri="{FF2B5EF4-FFF2-40B4-BE49-F238E27FC236}">
                <a16:creationId xmlns:a16="http://schemas.microsoft.com/office/drawing/2014/main" id="{50D1FF26-72FA-0171-3856-66B723F09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41" r="6646" b="5229"/>
          <a:stretch/>
        </p:blipFill>
        <p:spPr>
          <a:xfrm>
            <a:off x="6472558" y="2847987"/>
            <a:ext cx="2407653" cy="1638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466635"/>
            <a:ext cx="6649980" cy="30264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Problem Domain:</a:t>
            </a:r>
            <a:endParaRPr lang="en-US" sz="2800" dirty="0">
              <a:solidFill>
                <a:schemeClr val="tx1"/>
              </a:solidFill>
            </a:endParaRPr>
          </a:p>
          <a:p>
            <a:pPr marL="57150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Healthcare fraud is a serious white-collar crime in US</a:t>
            </a:r>
          </a:p>
          <a:p>
            <a:pPr marL="57150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Est. $70B (3% of total spend) is attributed to fraud; max $300B   </a:t>
            </a:r>
          </a:p>
          <a:p>
            <a:pPr marL="57150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increasingly sophisticated crime (e.g. collusion)</a:t>
            </a:r>
          </a:p>
          <a:p>
            <a:pPr marL="285750" lvl="2"/>
            <a:endParaRPr lang="en-US" baseline="-25000" dirty="0"/>
          </a:p>
          <a:p>
            <a:pPr marL="285750" lvl="2"/>
            <a:r>
              <a:rPr lang="en-US" baseline="-250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https://www.nhcaa.org/tools-insights/about-health-care-fraud/the-challenge-of-health-care-fraud/</a:t>
            </a:r>
            <a:endParaRPr lang="en-US" baseline="-25000">
              <a:solidFill>
                <a:srgbClr val="00B0F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lvl="2"/>
            <a:r>
              <a:rPr lang="en-US" baseline="-250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https://www.bcbsm.com/health-care-fraud/fraud-statistics.html</a:t>
            </a:r>
          </a:p>
          <a:p>
            <a:pPr marL="285750" lvl="2"/>
            <a:endParaRPr lang="en-US" baseline="-25000" dirty="0"/>
          </a:p>
          <a:p>
            <a:pPr marL="285750" lvl="2"/>
            <a:endParaRPr lang="en-US" baseline="-25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684" y="450150"/>
            <a:ext cx="8567535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EDA:  Training Data Feature: Age</a:t>
            </a:r>
            <a:endParaRPr sz="320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CDA40E9B-DB5B-107C-BA64-70B3F0CBAE7E}"/>
              </a:ext>
            </a:extLst>
          </p:cNvPr>
          <p:cNvSpPr txBox="1">
            <a:spLocks/>
          </p:cNvSpPr>
          <p:nvPr/>
        </p:nvSpPr>
        <p:spPr>
          <a:xfrm>
            <a:off x="6017999" y="2293737"/>
            <a:ext cx="2639817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12750" lvl="3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  <a:sym typeface="Barlow"/>
              </a:rPr>
              <a:t>Dataset biased towards age &gt; 65 years </a:t>
            </a:r>
          </a:p>
          <a:p>
            <a:pPr marL="127000" lvl="3" indent="0" algn="l"/>
            <a:endParaRPr lang="en-US" sz="1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  <a:p>
            <a:pPr marL="412750" lvl="3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  <a:sym typeface="Barlow"/>
              </a:rPr>
              <a:t>Is it easier indicative of prevalent fraud in one payer sector? </a:t>
            </a:r>
          </a:p>
          <a:p>
            <a:pPr marL="127000" lvl="3" indent="0" algn="l"/>
            <a:endParaRPr lang="en-US" sz="1400" dirty="0">
              <a:solidFill>
                <a:schemeClr val="tx1">
                  <a:lumMod val="75000"/>
                </a:schemeClr>
              </a:solidFill>
              <a:latin typeface="+mn-lt"/>
              <a:sym typeface="Barlow"/>
            </a:endParaRP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+mn-lt"/>
              <a:sym typeface="Barlow"/>
            </a:endParaRPr>
          </a:p>
          <a:p>
            <a:pPr marL="1784350" lvl="3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CC69C4-6C93-220B-5C92-B51F60131DB1}"/>
              </a:ext>
            </a:extLst>
          </p:cNvPr>
          <p:cNvGrpSpPr/>
          <p:nvPr/>
        </p:nvGrpSpPr>
        <p:grpSpPr>
          <a:xfrm>
            <a:off x="464543" y="1427709"/>
            <a:ext cx="5426435" cy="2951251"/>
            <a:chOff x="528320" y="1513840"/>
            <a:chExt cx="5842000" cy="2844800"/>
          </a:xfrm>
        </p:grpSpPr>
        <p:pic>
          <p:nvPicPr>
            <p:cNvPr id="4" name="Picture 3" descr="Chart, histogram&#10;&#10;Description automatically generated">
              <a:extLst>
                <a:ext uri="{FF2B5EF4-FFF2-40B4-BE49-F238E27FC236}">
                  <a16:creationId xmlns:a16="http://schemas.microsoft.com/office/drawing/2014/main" id="{002BC61C-682D-ABB7-25F3-CB49BCC1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80" t="10840" r="6645" b="4475"/>
            <a:stretch/>
          </p:blipFill>
          <p:spPr>
            <a:xfrm>
              <a:off x="1087120" y="1657350"/>
              <a:ext cx="5110480" cy="2550161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547E9E-2770-FEEB-9F9C-16785F700AD3}"/>
                </a:ext>
              </a:extLst>
            </p:cNvPr>
            <p:cNvGrpSpPr/>
            <p:nvPr/>
          </p:nvGrpSpPr>
          <p:grpSpPr>
            <a:xfrm>
              <a:off x="528320" y="1513840"/>
              <a:ext cx="5842000" cy="2844800"/>
              <a:chOff x="528320" y="1513840"/>
              <a:chExt cx="5842000" cy="28448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E4CAC9-8431-697B-1756-406A12C81C34}"/>
                  </a:ext>
                </a:extLst>
              </p:cNvPr>
              <p:cNvSpPr/>
              <p:nvPr/>
            </p:nvSpPr>
            <p:spPr>
              <a:xfrm>
                <a:off x="985520" y="1513840"/>
                <a:ext cx="5384800" cy="284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7B08C0-223A-37F4-8190-FA1E6D7E1511}"/>
                  </a:ext>
                </a:extLst>
              </p:cNvPr>
              <p:cNvSpPr/>
              <p:nvPr/>
            </p:nvSpPr>
            <p:spPr>
              <a:xfrm>
                <a:off x="528320" y="1920240"/>
                <a:ext cx="457200" cy="18620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9E29FD-5D81-EC4A-94A6-8584E64EEB87}"/>
                </a:ext>
              </a:extLst>
            </p:cNvPr>
            <p:cNvSpPr txBox="1"/>
            <p:nvPr/>
          </p:nvSpPr>
          <p:spPr>
            <a:xfrm rot="16200000">
              <a:off x="151210" y="2697372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Feature: 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455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Fraud Label Distribution</a:t>
            </a:r>
            <a:endParaRPr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DAC4B1-AF85-37F3-3B3D-356E7EC4A672}"/>
              </a:ext>
            </a:extLst>
          </p:cNvPr>
          <p:cNvGrpSpPr/>
          <p:nvPr/>
        </p:nvGrpSpPr>
        <p:grpSpPr>
          <a:xfrm>
            <a:off x="230777" y="1619346"/>
            <a:ext cx="5480149" cy="2452370"/>
            <a:chOff x="496570" y="1656080"/>
            <a:chExt cx="6361430" cy="2875280"/>
          </a:xfrm>
        </p:grpSpPr>
        <p:pic>
          <p:nvPicPr>
            <p:cNvPr id="3" name="Picture 2" descr="Chart, bar chart&#10;&#10;Description automatically generated">
              <a:extLst>
                <a:ext uri="{FF2B5EF4-FFF2-40B4-BE49-F238E27FC236}">
                  <a16:creationId xmlns:a16="http://schemas.microsoft.com/office/drawing/2014/main" id="{A76DBBA8-5225-71CC-5E95-32BAD5F7A2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663" r="6949" b="4727"/>
            <a:stretch/>
          </p:blipFill>
          <p:spPr>
            <a:xfrm>
              <a:off x="1045210" y="1778000"/>
              <a:ext cx="5731510" cy="268224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3DAEEF-9ACF-F5B2-E8E1-689963EE42BD}"/>
                </a:ext>
              </a:extLst>
            </p:cNvPr>
            <p:cNvSpPr/>
            <p:nvPr/>
          </p:nvSpPr>
          <p:spPr>
            <a:xfrm>
              <a:off x="965200" y="1656080"/>
              <a:ext cx="5892800" cy="2875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E43BE1-0DB7-4457-294C-CA4A0161DA42}"/>
                </a:ext>
              </a:extLst>
            </p:cNvPr>
            <p:cNvSpPr/>
            <p:nvPr/>
          </p:nvSpPr>
          <p:spPr>
            <a:xfrm>
              <a:off x="496570" y="1971653"/>
              <a:ext cx="467360" cy="2291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5F09A-7219-34A1-D85E-6BDDB509773F}"/>
                </a:ext>
              </a:extLst>
            </p:cNvPr>
            <p:cNvSpPr txBox="1"/>
            <p:nvPr/>
          </p:nvSpPr>
          <p:spPr>
            <a:xfrm rot="16200000">
              <a:off x="-434505" y="2938724"/>
              <a:ext cx="2291413" cy="35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Fraud Label </a:t>
              </a:r>
              <a:r>
                <a:rPr lang="en-US" sz="1200" dirty="0"/>
                <a:t>Distribution</a:t>
              </a:r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2FBE82-9907-F2EC-4879-45A04DC747DF}"/>
              </a:ext>
            </a:extLst>
          </p:cNvPr>
          <p:cNvSpPr txBox="1"/>
          <p:nvPr/>
        </p:nvSpPr>
        <p:spPr>
          <a:xfrm>
            <a:off x="6056800" y="1953677"/>
            <a:ext cx="259980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providers dataset when merged with patient dataset renders 60:40 ratio for no fraud/fraud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Key-take away</a:t>
            </a:r>
            <a:r>
              <a:rPr lang="en-US" dirty="0"/>
              <a:t>: Providers who commit fraud victimize many patients (Note:  misleading inference due to </a:t>
            </a:r>
            <a:r>
              <a:rPr lang="en-US" dirty="0" err="1"/>
              <a:t>provider:claim</a:t>
            </a:r>
            <a:r>
              <a:rPr lang="en-US" dirty="0"/>
              <a:t> mapping)</a:t>
            </a:r>
          </a:p>
        </p:txBody>
      </p:sp>
    </p:spTree>
    <p:extLst>
      <p:ext uri="{BB962C8B-B14F-4D97-AF65-F5344CB8AC3E}">
        <p14:creationId xmlns:p14="http://schemas.microsoft.com/office/powerpoint/2010/main" val="965862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51362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Beneficiary State-wise Distribution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08A01-303A-9792-56AC-8451683C96BE}"/>
              </a:ext>
            </a:extLst>
          </p:cNvPr>
          <p:cNvSpPr txBox="1"/>
          <p:nvPr/>
        </p:nvSpPr>
        <p:spPr>
          <a:xfrm>
            <a:off x="7062879" y="2810383"/>
            <a:ext cx="1748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Key-take away</a:t>
            </a:r>
            <a:r>
              <a:rPr lang="en-US" dirty="0"/>
              <a:t>: Most beneficiaries are from states 5, 10, 45, and 33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BCE8C0-27B8-3A30-6165-BB8B7DDCFBC9}"/>
              </a:ext>
            </a:extLst>
          </p:cNvPr>
          <p:cNvGrpSpPr/>
          <p:nvPr/>
        </p:nvGrpSpPr>
        <p:grpSpPr>
          <a:xfrm>
            <a:off x="204398" y="1139789"/>
            <a:ext cx="6858000" cy="3190240"/>
            <a:chOff x="975360" y="1107440"/>
            <a:chExt cx="6858000" cy="3190240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33F25FB7-4E8E-5CC7-EAFB-DABB08F9D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25"/>
            <a:stretch/>
          </p:blipFill>
          <p:spPr>
            <a:xfrm>
              <a:off x="1520220" y="1239520"/>
              <a:ext cx="6103560" cy="296672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3F6E51-1077-BEE9-7370-3BC7DAE37C0B}"/>
                </a:ext>
              </a:extLst>
            </p:cNvPr>
            <p:cNvSpPr/>
            <p:nvPr/>
          </p:nvSpPr>
          <p:spPr>
            <a:xfrm>
              <a:off x="1381760" y="1107440"/>
              <a:ext cx="6451600" cy="319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B9587-45A0-5798-F4B1-9C3B26BD5531}"/>
                </a:ext>
              </a:extLst>
            </p:cNvPr>
            <p:cNvSpPr/>
            <p:nvPr/>
          </p:nvSpPr>
          <p:spPr>
            <a:xfrm>
              <a:off x="975360" y="1442720"/>
              <a:ext cx="406400" cy="2763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C3D7E5-2AA1-8BED-49AC-37FEA76A6C25}"/>
                </a:ext>
              </a:extLst>
            </p:cNvPr>
            <p:cNvSpPr txBox="1"/>
            <p:nvPr/>
          </p:nvSpPr>
          <p:spPr>
            <a:xfrm rot="16200000">
              <a:off x="-228723" y="2669414"/>
              <a:ext cx="2842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Beneficiary state-wise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050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265611" cy="4069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Procedures Where Fraud is Prevalent </a:t>
            </a:r>
            <a:endParaRPr sz="32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0E30E7A-D065-AE75-161B-C38C11F5C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70" y="1451555"/>
            <a:ext cx="4487749" cy="27140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312F22-107D-D321-AFAE-39502F944C4E}"/>
              </a:ext>
            </a:extLst>
          </p:cNvPr>
          <p:cNvSpPr/>
          <p:nvPr/>
        </p:nvSpPr>
        <p:spPr>
          <a:xfrm>
            <a:off x="797608" y="1349954"/>
            <a:ext cx="4744720" cy="295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1A2E1-055F-999A-F0EB-753560FC0741}"/>
              </a:ext>
            </a:extLst>
          </p:cNvPr>
          <p:cNvSpPr/>
          <p:nvPr/>
        </p:nvSpPr>
        <p:spPr>
          <a:xfrm>
            <a:off x="320088" y="1451555"/>
            <a:ext cx="477520" cy="271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BFC1B-AAF9-C73C-D06B-0F7DFCDE97C2}"/>
              </a:ext>
            </a:extLst>
          </p:cNvPr>
          <p:cNvSpPr txBox="1"/>
          <p:nvPr/>
        </p:nvSpPr>
        <p:spPr>
          <a:xfrm rot="16200000">
            <a:off x="-764882" y="2675354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 distribution by Procedure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2FA4F-6842-59D8-B1E3-981EA533262C}"/>
              </a:ext>
            </a:extLst>
          </p:cNvPr>
          <p:cNvSpPr txBox="1"/>
          <p:nvPr/>
        </p:nvSpPr>
        <p:spPr>
          <a:xfrm>
            <a:off x="5690031" y="2343597"/>
            <a:ext cx="3077282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Key-take away</a:t>
            </a:r>
            <a:r>
              <a:rPr lang="en-US" dirty="0"/>
              <a:t>: Procedure IDs 9904, 8154, 66, and 3893 have largest number of fraud cases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Question</a:t>
            </a:r>
            <a:r>
              <a:rPr lang="en-US" dirty="0"/>
              <a:t>: Why is it easier to commit fraud for these procedures</a:t>
            </a:r>
          </a:p>
        </p:txBody>
      </p:sp>
    </p:spTree>
    <p:extLst>
      <p:ext uri="{BB962C8B-B14F-4D97-AF65-F5344CB8AC3E}">
        <p14:creationId xmlns:p14="http://schemas.microsoft.com/office/powerpoint/2010/main" val="358015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265611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Out-Patient Train Data Summary </a:t>
            </a:r>
            <a:endParaRPr sz="32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B10B32D-C5FD-9DA3-4848-E6F15138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" y="1149531"/>
            <a:ext cx="5706680" cy="3868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BDAE2A-D4E6-D248-27A9-4ADF816B32CE}"/>
              </a:ext>
            </a:extLst>
          </p:cNvPr>
          <p:cNvSpPr txBox="1"/>
          <p:nvPr/>
        </p:nvSpPr>
        <p:spPr>
          <a:xfrm>
            <a:off x="5435117" y="2490093"/>
            <a:ext cx="3622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Key-take away</a:t>
            </a:r>
            <a:r>
              <a:rPr lang="en-US" dirty="0"/>
              <a:t>: Providers who have a habit of committing fraud always commit fraud with every patient! </a:t>
            </a:r>
          </a:p>
        </p:txBody>
      </p:sp>
    </p:spTree>
    <p:extLst>
      <p:ext uri="{BB962C8B-B14F-4D97-AF65-F5344CB8AC3E}">
        <p14:creationId xmlns:p14="http://schemas.microsoft.com/office/powerpoint/2010/main" val="211708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32111" y="555082"/>
            <a:ext cx="6539839" cy="32532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  <a:latin typeface="Proxima Nova"/>
              </a:rPr>
              <a:t>Examples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Arial,Sans-Serif" panose="020B0604020202020204" pitchFamily="34" charset="0"/>
              <a:buChar char="•"/>
            </a:pPr>
            <a:r>
              <a:rPr lang="en-US" sz="1200" b="1" dirty="0"/>
              <a:t>($300M) 2022 April - 11 defendants</a:t>
            </a:r>
            <a:r>
              <a:rPr lang="en-US" sz="1200" dirty="0"/>
              <a:t> charged with kickback schemes involving collusion between medical practitioners, laboratories, and a marketing firm. </a:t>
            </a:r>
          </a:p>
          <a:p>
            <a:pPr marL="514350">
              <a:spcAft>
                <a:spcPts val="900"/>
              </a:spcAft>
            </a:pPr>
            <a:r>
              <a:rPr lang="en-US" baseline="300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https://www.justice.gov/usao-ndtx/pr/11-defendants-plead-guilty-300-million-healthcare-fraud</a:t>
            </a:r>
          </a:p>
          <a:p>
            <a:pPr marL="514350">
              <a:spcAft>
                <a:spcPts val="900"/>
              </a:spcAft>
            </a:pPr>
            <a:endParaRPr lang="en-US" baseline="300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Arial,Sans-Serif" panose="020B0604020202020204" pitchFamily="34" charset="0"/>
              <a:buChar char="•"/>
            </a:pPr>
            <a:r>
              <a:rPr lang="en-US" sz="1200" b="1" dirty="0"/>
              <a:t>($143M) 2021 May - 14 defendants </a:t>
            </a:r>
            <a:r>
              <a:rPr lang="en-US" sz="1200" dirty="0"/>
              <a:t>charged with multiple </a:t>
            </a:r>
            <a:r>
              <a:rPr lang="en-US" sz="1200" b="1" dirty="0"/>
              <a:t>covid-related fraud schemes</a:t>
            </a:r>
            <a:r>
              <a:rPr lang="en-US" sz="1200" dirty="0"/>
              <a:t> i.e. collusion between a medical doctor, laboratories, pharmacies, and a home health agency.  </a:t>
            </a:r>
            <a:r>
              <a:rPr lang="en-US" sz="1200" b="1" dirty="0"/>
              <a:t> </a:t>
            </a:r>
            <a:endParaRPr lang="en-US" sz="1200" dirty="0"/>
          </a:p>
          <a:p>
            <a:pPr marL="514350">
              <a:spcAft>
                <a:spcPts val="900"/>
              </a:spcAft>
            </a:pPr>
            <a:r>
              <a:rPr lang="en-US" baseline="300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https://www.cnbc.com/2021/05/26/doj-charges-14-people-in-alleged-health-care-fraud-related-to-covid-19.html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,Sans-Serif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4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66129" y="595904"/>
            <a:ext cx="5927518" cy="28469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  <a:latin typeface="Proxima Nova"/>
              </a:rPr>
              <a:t>Implications: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Overwhelms the system</a:t>
            </a:r>
            <a:r>
              <a:rPr lang="en-US" dirty="0">
                <a:solidFill>
                  <a:schemeClr val="tx1"/>
                </a:solidFill>
              </a:rPr>
              <a:t> with unnecessary tests and procedures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Reduces availability of care (scheduling)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Increases the cost of care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Increases costs of insurance premiums ($)</a:t>
            </a:r>
          </a:p>
          <a:p>
            <a:pPr marL="5715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Reduces accessibility to care ($)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Reduces overall value and quality of care</a:t>
            </a:r>
          </a:p>
        </p:txBody>
      </p:sp>
    </p:spTree>
    <p:extLst>
      <p:ext uri="{BB962C8B-B14F-4D97-AF65-F5344CB8AC3E}">
        <p14:creationId xmlns:p14="http://schemas.microsoft.com/office/powerpoint/2010/main" val="116741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45718" y="330564"/>
            <a:ext cx="7745927" cy="46921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Current State:  (envisioned as-is;  do-nothing)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Increasing overall annual # and $ claims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Increasing associated annual #, %, and $ of anomalies and fraud cases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Increasing avg $ cost per detection;  i.e. evolving fraud sophistication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(Relatively) Flat or decreasing % analyst manhours per claim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(Relatively) Flat or increasing data, and analysis tools (receptive)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n-US"/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Font typeface="Arial,Sans-Serif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0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45718" y="330564"/>
            <a:ext cx="7745927" cy="731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Current State:  (envisioned as-is;  do-nothing)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BCBDDE-35B6-DD49-DC8C-2F6AC58E2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18997"/>
              </p:ext>
            </p:extLst>
          </p:nvPr>
        </p:nvGraphicFramePr>
        <p:xfrm>
          <a:off x="469446" y="1279071"/>
          <a:ext cx="7474687" cy="321803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7303">
                  <a:extLst>
                    <a:ext uri="{9D8B030D-6E8A-4147-A177-3AD203B41FA5}">
                      <a16:colId xmlns:a16="http://schemas.microsoft.com/office/drawing/2014/main" val="342365314"/>
                    </a:ext>
                  </a:extLst>
                </a:gridCol>
                <a:gridCol w="1110692">
                  <a:extLst>
                    <a:ext uri="{9D8B030D-6E8A-4147-A177-3AD203B41FA5}">
                      <a16:colId xmlns:a16="http://schemas.microsoft.com/office/drawing/2014/main" val="2987482824"/>
                    </a:ext>
                  </a:extLst>
                </a:gridCol>
                <a:gridCol w="1174836">
                  <a:extLst>
                    <a:ext uri="{9D8B030D-6E8A-4147-A177-3AD203B41FA5}">
                      <a16:colId xmlns:a16="http://schemas.microsoft.com/office/drawing/2014/main" val="1436624572"/>
                    </a:ext>
                  </a:extLst>
                </a:gridCol>
                <a:gridCol w="1181856">
                  <a:extLst>
                    <a:ext uri="{9D8B030D-6E8A-4147-A177-3AD203B41FA5}">
                      <a16:colId xmlns:a16="http://schemas.microsoft.com/office/drawing/2014/main" val="849711135"/>
                    </a:ext>
                  </a:extLst>
                </a:gridCol>
              </a:tblGrid>
              <a:tr h="68035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Count (#)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Total 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GB" dirty="0"/>
                        <a:t>Cost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 err="1"/>
                        <a:t>yoy</a:t>
                      </a:r>
                      <a:r>
                        <a:rPr lang="en-GB" dirty="0"/>
                        <a:t> Growth 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400952"/>
                  </a:ext>
                </a:extLst>
              </a:tr>
              <a:tr h="634420">
                <a:tc>
                  <a:txBody>
                    <a:bodyPr/>
                    <a:lstStyle/>
                    <a:p>
                      <a:r>
                        <a:rPr lang="en-GB" sz="1200" dirty="0"/>
                        <a:t>Healthcare Claims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67662"/>
                  </a:ext>
                </a:extLst>
              </a:tr>
              <a:tr h="634420">
                <a:tc>
                  <a:txBody>
                    <a:bodyPr/>
                    <a:lstStyle/>
                    <a:p>
                      <a:r>
                        <a:rPr lang="en-GB" sz="1200" dirty="0"/>
                        <a:t>(Demand) Anomalies and Fraud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58051"/>
                  </a:ext>
                </a:extLst>
              </a:tr>
              <a:tr h="634420">
                <a:tc>
                  <a:txBody>
                    <a:bodyPr/>
                    <a:lstStyle/>
                    <a:p>
                      <a:r>
                        <a:rPr lang="en-GB" sz="1200" dirty="0"/>
                        <a:t>Anomaly and Fraud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10334"/>
                  </a:ext>
                </a:extLst>
              </a:tr>
              <a:tr h="634420">
                <a:tc>
                  <a:txBody>
                    <a:bodyPr/>
                    <a:lstStyle/>
                    <a:p>
                      <a:r>
                        <a:rPr lang="en-GB" sz="1200" dirty="0"/>
                        <a:t>(Supply)  Analyst Person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08061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CD5FE1D9-95E0-E1A9-C779-007602E4EAA8}"/>
              </a:ext>
            </a:extLst>
          </p:cNvPr>
          <p:cNvSpPr/>
          <p:nvPr/>
        </p:nvSpPr>
        <p:spPr>
          <a:xfrm>
            <a:off x="4942386" y="2169794"/>
            <a:ext cx="248738" cy="306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738D9949-AAB3-BB5F-2A89-F05D618CA6A1}"/>
              </a:ext>
            </a:extLst>
          </p:cNvPr>
          <p:cNvSpPr/>
          <p:nvPr/>
        </p:nvSpPr>
        <p:spPr>
          <a:xfrm>
            <a:off x="6112600" y="2169794"/>
            <a:ext cx="248738" cy="306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B967CB9-6EB4-60CA-2641-3988E5360892}"/>
              </a:ext>
            </a:extLst>
          </p:cNvPr>
          <p:cNvSpPr/>
          <p:nvPr/>
        </p:nvSpPr>
        <p:spPr>
          <a:xfrm>
            <a:off x="7282815" y="2169793"/>
            <a:ext cx="248738" cy="306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CEB554B-0133-F6B0-B374-190F5CFC032E}"/>
              </a:ext>
            </a:extLst>
          </p:cNvPr>
          <p:cNvSpPr/>
          <p:nvPr/>
        </p:nvSpPr>
        <p:spPr>
          <a:xfrm>
            <a:off x="4935582" y="2822936"/>
            <a:ext cx="248738" cy="306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027F8E68-95A0-91DD-7EB4-92F3A549B1A2}"/>
              </a:ext>
            </a:extLst>
          </p:cNvPr>
          <p:cNvSpPr/>
          <p:nvPr/>
        </p:nvSpPr>
        <p:spPr>
          <a:xfrm>
            <a:off x="6105796" y="2822936"/>
            <a:ext cx="248738" cy="306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89C98A6-CF1E-8846-31FB-B53FDB95AA50}"/>
              </a:ext>
            </a:extLst>
          </p:cNvPr>
          <p:cNvSpPr/>
          <p:nvPr/>
        </p:nvSpPr>
        <p:spPr>
          <a:xfrm>
            <a:off x="7276011" y="2822936"/>
            <a:ext cx="248738" cy="306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A79C1FE-EC7D-34AC-55D1-3E741F71D66D}"/>
              </a:ext>
            </a:extLst>
          </p:cNvPr>
          <p:cNvSpPr/>
          <p:nvPr/>
        </p:nvSpPr>
        <p:spPr>
          <a:xfrm>
            <a:off x="4921974" y="3462472"/>
            <a:ext cx="248738" cy="306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F61ED9E-B128-F5D1-FC68-6C3E5E9A15FC}"/>
              </a:ext>
            </a:extLst>
          </p:cNvPr>
          <p:cNvSpPr/>
          <p:nvPr/>
        </p:nvSpPr>
        <p:spPr>
          <a:xfrm>
            <a:off x="6092188" y="3462472"/>
            <a:ext cx="248738" cy="306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0157D617-6188-2731-7325-1099D6B6BBA0}"/>
              </a:ext>
            </a:extLst>
          </p:cNvPr>
          <p:cNvSpPr/>
          <p:nvPr/>
        </p:nvSpPr>
        <p:spPr>
          <a:xfrm>
            <a:off x="7262404" y="3462472"/>
            <a:ext cx="248738" cy="306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21BBB27F-2614-DF8E-7D5C-3AEC6376077D}"/>
              </a:ext>
            </a:extLst>
          </p:cNvPr>
          <p:cNvSpPr/>
          <p:nvPr/>
        </p:nvSpPr>
        <p:spPr>
          <a:xfrm>
            <a:off x="4958712" y="4141467"/>
            <a:ext cx="123553" cy="1719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B9AC7C2-66EA-C621-A96E-7114D31392E6}"/>
              </a:ext>
            </a:extLst>
          </p:cNvPr>
          <p:cNvSpPr/>
          <p:nvPr/>
        </p:nvSpPr>
        <p:spPr>
          <a:xfrm>
            <a:off x="6128926" y="4141467"/>
            <a:ext cx="123553" cy="1719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1FD0EC6-5533-765D-D6D4-8792BD79BC0B}"/>
              </a:ext>
            </a:extLst>
          </p:cNvPr>
          <p:cNvSpPr/>
          <p:nvPr/>
        </p:nvSpPr>
        <p:spPr>
          <a:xfrm>
            <a:off x="7299142" y="4141467"/>
            <a:ext cx="123553" cy="1719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35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316957"/>
            <a:ext cx="7790459" cy="31282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Future State:  (envisioned to-be)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900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Q:  For Claims Anomalies, can Data Science:</a:t>
            </a: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Reduce </a:t>
            </a:r>
            <a:r>
              <a:rPr lang="en-US" sz="1200" dirty="0">
                <a:solidFill>
                  <a:schemeClr val="tx1"/>
                </a:solidFill>
              </a:rPr>
              <a:t>the overall </a:t>
            </a:r>
            <a:r>
              <a:rPr lang="en-US" sz="1200" b="1" dirty="0">
                <a:solidFill>
                  <a:schemeClr val="tx1"/>
                </a:solidFill>
              </a:rPr>
              <a:t>time </a:t>
            </a:r>
            <a:r>
              <a:rPr lang="en-US" sz="1200" dirty="0">
                <a:solidFill>
                  <a:schemeClr val="tx1"/>
                </a:solidFill>
              </a:rPr>
              <a:t>and </a:t>
            </a:r>
            <a:r>
              <a:rPr lang="en-US" sz="1200" b="1" dirty="0">
                <a:solidFill>
                  <a:schemeClr val="tx1"/>
                </a:solidFill>
              </a:rPr>
              <a:t>cost </a:t>
            </a:r>
            <a:r>
              <a:rPr lang="en-US" sz="1200" dirty="0">
                <a:solidFill>
                  <a:schemeClr val="tx1"/>
                </a:solidFill>
              </a:rPr>
              <a:t>required for claims settlement?</a:t>
            </a: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Accurately </a:t>
            </a:r>
            <a:r>
              <a:rPr lang="en-US" sz="1200" dirty="0">
                <a:solidFill>
                  <a:schemeClr val="tx1"/>
                </a:solidFill>
              </a:rPr>
              <a:t>minimize the number of invalid, erroneous claims and reimbursements?</a:t>
            </a: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Automate </a:t>
            </a:r>
            <a:r>
              <a:rPr lang="en-US" sz="1200" dirty="0">
                <a:solidFill>
                  <a:schemeClr val="tx1"/>
                </a:solidFill>
              </a:rPr>
              <a:t>the detection process? </a:t>
            </a: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Continuously evolve </a:t>
            </a:r>
            <a:r>
              <a:rPr lang="en-US" sz="1200" dirty="0">
                <a:solidFill>
                  <a:schemeClr val="tx1"/>
                </a:solidFill>
              </a:rPr>
              <a:t>in response to shifting data and behavior patterns?</a:t>
            </a:r>
          </a:p>
          <a:p>
            <a:pPr marL="285750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1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D2F22-6F68-74F7-6990-172E7FF1B392}"/>
              </a:ext>
            </a:extLst>
          </p:cNvPr>
          <p:cNvSpPr txBox="1"/>
          <p:nvPr/>
        </p:nvSpPr>
        <p:spPr>
          <a:xfrm>
            <a:off x="359325" y="316957"/>
            <a:ext cx="7790459" cy="25742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tx1"/>
                </a:solidFill>
                <a:latin typeface="Proxima Nova"/>
              </a:rPr>
              <a:t>Future State:  (envisioned to-be)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spcAft>
                <a:spcPts val="900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Q:  For Claims Anomalies, can Data Science:</a:t>
            </a: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Recommend </a:t>
            </a:r>
            <a:r>
              <a:rPr lang="en-US" sz="1200" dirty="0">
                <a:solidFill>
                  <a:schemeClr val="tx1"/>
                </a:solidFill>
              </a:rPr>
              <a:t>coarse guidelines for claim anomaly filters and rule sets?</a:t>
            </a: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Provide deeper insights</a:t>
            </a:r>
            <a:r>
              <a:rPr lang="en-US" sz="1200" dirty="0">
                <a:solidFill>
                  <a:schemeClr val="tx1"/>
                </a:solidFill>
              </a:rPr>
              <a:t>, i.e. supplementary details and key contributing attributes (features)?</a:t>
            </a: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Weigh </a:t>
            </a:r>
            <a:r>
              <a:rPr lang="en-US" sz="1200" dirty="0">
                <a:solidFill>
                  <a:schemeClr val="tx1"/>
                </a:solidFill>
              </a:rPr>
              <a:t>the % likelihood of anomaly and/or fraud to assist with case prioritization?</a:t>
            </a:r>
          </a:p>
          <a:p>
            <a:pPr marL="57150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63378"/>
      </p:ext>
    </p:extLst>
  </p:cSld>
  <p:clrMapOvr>
    <a:masterClrMapping/>
  </p:clrMapOvr>
</p:sld>
</file>

<file path=ppt/theme/theme1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bile Clinic Services by Slidesgo">
  <a:themeElements>
    <a:clrScheme name="Simple Light">
      <a:dk1>
        <a:srgbClr val="2E353A"/>
      </a:dk1>
      <a:lt1>
        <a:srgbClr val="FFFFFF"/>
      </a:lt1>
      <a:dk2>
        <a:srgbClr val="2E353A"/>
      </a:dk2>
      <a:lt2>
        <a:srgbClr val="DBE6FF"/>
      </a:lt2>
      <a:accent1>
        <a:srgbClr val="3362CC"/>
      </a:accent1>
      <a:accent2>
        <a:srgbClr val="407BFF"/>
      </a:accent2>
      <a:accent3>
        <a:srgbClr val="6695FF"/>
      </a:accent3>
      <a:accent4>
        <a:srgbClr val="A0BDFF"/>
      </a:accent4>
      <a:accent5>
        <a:srgbClr val="8299CC"/>
      </a:accent5>
      <a:accent6>
        <a:srgbClr val="A0E2FF"/>
      </a:accent6>
      <a:hlink>
        <a:srgbClr val="2E3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34</Slides>
  <Notes>34</Notes>
  <HiddenSlides>2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FourthBrain</vt:lpstr>
      <vt:lpstr>Mobile Clinic Services by Slidesgo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MLE Stack</vt:lpstr>
      <vt:lpstr>PowerPoint Presentation</vt:lpstr>
      <vt:lpstr>Demo </vt:lpstr>
      <vt:lpstr>Future Work </vt:lpstr>
      <vt:lpstr>Future Work </vt:lpstr>
      <vt:lpstr>Questions?  Feedback?</vt:lpstr>
      <vt:lpstr>Appendices</vt:lpstr>
      <vt:lpstr>PowerPoint Presentation</vt:lpstr>
      <vt:lpstr>EDA:   Training Data (csv) </vt:lpstr>
      <vt:lpstr>EDA:  Training Data Feature: Age</vt:lpstr>
      <vt:lpstr>EDA: Fraud Label Distribution</vt:lpstr>
      <vt:lpstr>EDA: Beneficiary State-wise Distribution</vt:lpstr>
      <vt:lpstr>EDA: Procedures Where Fraud is Prevalent </vt:lpstr>
      <vt:lpstr>EDA: Out-Patient Train Data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1624</cp:revision>
  <dcterms:modified xsi:type="dcterms:W3CDTF">2023-02-17T21:34:36Z</dcterms:modified>
</cp:coreProperties>
</file>