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7" r:id="rId6"/>
    <p:sldId id="271" r:id="rId7"/>
    <p:sldId id="272" r:id="rId8"/>
    <p:sldId id="277" r:id="rId9"/>
    <p:sldId id="273" r:id="rId10"/>
    <p:sldId id="276" r:id="rId11"/>
    <p:sldId id="274" r:id="rId12"/>
    <p:sldId id="27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sheng Huang" initials="YH" lastIdx="2" clrIdx="0">
    <p:extLst>
      <p:ext uri="{19B8F6BF-5375-455C-9EA6-DF929625EA0E}">
        <p15:presenceInfo xmlns:p15="http://schemas.microsoft.com/office/powerpoint/2012/main" userId="S::yongsheng.huang@fingerprints.com::68436611-2026-4d89-ae52-e75c2ecb3c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523A2-A7A8-4777-86A1-9205DEC9AE02}" v="70" dt="2021-01-05T06:27:47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sheng Huang" userId="68436611-2026-4d89-ae52-e75c2ecb3c0e" providerId="ADAL" clId="{551523A2-A7A8-4777-86A1-9205DEC9AE02}"/>
    <pc:docChg chg="undo custSel addSld delSld modSld">
      <pc:chgData name="Yongsheng Huang" userId="68436611-2026-4d89-ae52-e75c2ecb3c0e" providerId="ADAL" clId="{551523A2-A7A8-4777-86A1-9205DEC9AE02}" dt="2021-01-05T06:27:51.244" v="1286" actId="20577"/>
      <pc:docMkLst>
        <pc:docMk/>
      </pc:docMkLst>
      <pc:sldChg chg="modSp">
        <pc:chgData name="Yongsheng Huang" userId="68436611-2026-4d89-ae52-e75c2ecb3c0e" providerId="ADAL" clId="{551523A2-A7A8-4777-86A1-9205DEC9AE02}" dt="2021-01-05T05:45:02.588" v="18" actId="20577"/>
        <pc:sldMkLst>
          <pc:docMk/>
          <pc:sldMk cId="2474848852" sldId="257"/>
        </pc:sldMkLst>
        <pc:spChg chg="mod">
          <ac:chgData name="Yongsheng Huang" userId="68436611-2026-4d89-ae52-e75c2ecb3c0e" providerId="ADAL" clId="{551523A2-A7A8-4777-86A1-9205DEC9AE02}" dt="2021-01-05T05:45:02.588" v="18" actId="20577"/>
          <ac:spMkLst>
            <pc:docMk/>
            <pc:sldMk cId="2474848852" sldId="257"/>
            <ac:spMk id="2" creationId="{21D63338-DAE7-476C-9AAD-8292669C8AF3}"/>
          </ac:spMkLst>
        </pc:spChg>
      </pc:sldChg>
      <pc:sldChg chg="modSp">
        <pc:chgData name="Yongsheng Huang" userId="68436611-2026-4d89-ae52-e75c2ecb3c0e" providerId="ADAL" clId="{551523A2-A7A8-4777-86A1-9205DEC9AE02}" dt="2021-01-05T06:12:18.618" v="876" actId="20577"/>
        <pc:sldMkLst>
          <pc:docMk/>
          <pc:sldMk cId="301516515" sldId="267"/>
        </pc:sldMkLst>
        <pc:spChg chg="mod">
          <ac:chgData name="Yongsheng Huang" userId="68436611-2026-4d89-ae52-e75c2ecb3c0e" providerId="ADAL" clId="{551523A2-A7A8-4777-86A1-9205DEC9AE02}" dt="2021-01-05T05:45:40.081" v="19"/>
          <ac:spMkLst>
            <pc:docMk/>
            <pc:sldMk cId="301516515" sldId="267"/>
            <ac:spMk id="2" creationId="{D596BF30-F02E-4A02-BC3A-289BF4E8E0FC}"/>
          </ac:spMkLst>
        </pc:spChg>
        <pc:spChg chg="mod">
          <ac:chgData name="Yongsheng Huang" userId="68436611-2026-4d89-ae52-e75c2ecb3c0e" providerId="ADAL" clId="{551523A2-A7A8-4777-86A1-9205DEC9AE02}" dt="2021-01-05T06:12:18.618" v="876" actId="20577"/>
          <ac:spMkLst>
            <pc:docMk/>
            <pc:sldMk cId="301516515" sldId="267"/>
            <ac:spMk id="3" creationId="{E5AC51A7-69B7-4084-BABE-BF6A5A743990}"/>
          </ac:spMkLst>
        </pc:spChg>
      </pc:sldChg>
      <pc:sldChg chg="del">
        <pc:chgData name="Yongsheng Huang" userId="68436611-2026-4d89-ae52-e75c2ecb3c0e" providerId="ADAL" clId="{551523A2-A7A8-4777-86A1-9205DEC9AE02}" dt="2021-01-05T06:12:30.408" v="878" actId="2696"/>
        <pc:sldMkLst>
          <pc:docMk/>
          <pc:sldMk cId="3513826443" sldId="270"/>
        </pc:sldMkLst>
      </pc:sldChg>
      <pc:sldChg chg="addSp delSp modSp add addCm delCm modCm">
        <pc:chgData name="Yongsheng Huang" userId="68436611-2026-4d89-ae52-e75c2ecb3c0e" providerId="ADAL" clId="{551523A2-A7A8-4777-86A1-9205DEC9AE02}" dt="2021-01-05T06:09:17.707" v="667" actId="14100"/>
        <pc:sldMkLst>
          <pc:docMk/>
          <pc:sldMk cId="695927680" sldId="271"/>
        </pc:sldMkLst>
        <pc:spChg chg="mod">
          <ac:chgData name="Yongsheng Huang" userId="68436611-2026-4d89-ae52-e75c2ecb3c0e" providerId="ADAL" clId="{551523A2-A7A8-4777-86A1-9205DEC9AE02}" dt="2021-01-05T05:55:49.213" v="225" actId="20577"/>
          <ac:spMkLst>
            <pc:docMk/>
            <pc:sldMk cId="695927680" sldId="271"/>
            <ac:spMk id="2" creationId="{D596BF30-F02E-4A02-BC3A-289BF4E8E0FC}"/>
          </ac:spMkLst>
        </pc:spChg>
        <pc:spChg chg="del mod">
          <ac:chgData name="Yongsheng Huang" userId="68436611-2026-4d89-ae52-e75c2ecb3c0e" providerId="ADAL" clId="{551523A2-A7A8-4777-86A1-9205DEC9AE02}" dt="2021-01-05T05:56:02.812" v="227"/>
          <ac:spMkLst>
            <pc:docMk/>
            <pc:sldMk cId="695927680" sldId="271"/>
            <ac:spMk id="3" creationId="{E5AC51A7-69B7-4084-BABE-BF6A5A743990}"/>
          </ac:spMkLst>
        </pc:spChg>
        <pc:spChg chg="add del mod">
          <ac:chgData name="Yongsheng Huang" userId="68436611-2026-4d89-ae52-e75c2ecb3c0e" providerId="ADAL" clId="{551523A2-A7A8-4777-86A1-9205DEC9AE02}" dt="2021-01-05T05:58:49.947" v="246" actId="478"/>
          <ac:spMkLst>
            <pc:docMk/>
            <pc:sldMk cId="695927680" sldId="271"/>
            <ac:spMk id="7" creationId="{70078B89-6D7E-4184-8223-9ED5C1E0315F}"/>
          </ac:spMkLst>
        </pc:spChg>
        <pc:spChg chg="add del mod">
          <ac:chgData name="Yongsheng Huang" userId="68436611-2026-4d89-ae52-e75c2ecb3c0e" providerId="ADAL" clId="{551523A2-A7A8-4777-86A1-9205DEC9AE02}" dt="2021-01-05T05:59:14.122" v="250" actId="478"/>
          <ac:spMkLst>
            <pc:docMk/>
            <pc:sldMk cId="695927680" sldId="271"/>
            <ac:spMk id="8" creationId="{C9FA3D67-0CB6-4487-8A5A-C797C52CDDDF}"/>
          </ac:spMkLst>
        </pc:spChg>
        <pc:spChg chg="add mod">
          <ac:chgData name="Yongsheng Huang" userId="68436611-2026-4d89-ae52-e75c2ecb3c0e" providerId="ADAL" clId="{551523A2-A7A8-4777-86A1-9205DEC9AE02}" dt="2021-01-05T06:09:17.707" v="667" actId="14100"/>
          <ac:spMkLst>
            <pc:docMk/>
            <pc:sldMk cId="695927680" sldId="271"/>
            <ac:spMk id="9" creationId="{45CD647B-1477-4699-820C-B8369B2EC421}"/>
          </ac:spMkLst>
        </pc:spChg>
        <pc:spChg chg="add mod">
          <ac:chgData name="Yongsheng Huang" userId="68436611-2026-4d89-ae52-e75c2ecb3c0e" providerId="ADAL" clId="{551523A2-A7A8-4777-86A1-9205DEC9AE02}" dt="2021-01-05T06:03:19.860" v="355" actId="1076"/>
          <ac:spMkLst>
            <pc:docMk/>
            <pc:sldMk cId="695927680" sldId="271"/>
            <ac:spMk id="10" creationId="{1DFEDDDD-C118-417F-B300-C9096CC85A5F}"/>
          </ac:spMkLst>
        </pc:spChg>
        <pc:spChg chg="add mod">
          <ac:chgData name="Yongsheng Huang" userId="68436611-2026-4d89-ae52-e75c2ecb3c0e" providerId="ADAL" clId="{551523A2-A7A8-4777-86A1-9205DEC9AE02}" dt="2021-01-05T06:09:11.715" v="666" actId="14100"/>
          <ac:spMkLst>
            <pc:docMk/>
            <pc:sldMk cId="695927680" sldId="271"/>
            <ac:spMk id="11" creationId="{08FDEF53-A8CC-45D6-ABF3-CD5839B1BFA6}"/>
          </ac:spMkLst>
        </pc:spChg>
        <pc:spChg chg="add mod">
          <ac:chgData name="Yongsheng Huang" userId="68436611-2026-4d89-ae52-e75c2ecb3c0e" providerId="ADAL" clId="{551523A2-A7A8-4777-86A1-9205DEC9AE02}" dt="2021-01-05T06:03:15.532" v="354" actId="1076"/>
          <ac:spMkLst>
            <pc:docMk/>
            <pc:sldMk cId="695927680" sldId="271"/>
            <ac:spMk id="12" creationId="{CE221508-C223-4DE1-A331-5A540196D1CF}"/>
          </ac:spMkLst>
        </pc:spChg>
        <pc:spChg chg="add mod">
          <ac:chgData name="Yongsheng Huang" userId="68436611-2026-4d89-ae52-e75c2ecb3c0e" providerId="ADAL" clId="{551523A2-A7A8-4777-86A1-9205DEC9AE02}" dt="2021-01-05T06:04:14.820" v="387" actId="20577"/>
          <ac:spMkLst>
            <pc:docMk/>
            <pc:sldMk cId="695927680" sldId="271"/>
            <ac:spMk id="13" creationId="{30C48F03-F8A6-4FDB-9B5F-A6BB3240B2FB}"/>
          </ac:spMkLst>
        </pc:spChg>
        <pc:spChg chg="add mod">
          <ac:chgData name="Yongsheng Huang" userId="68436611-2026-4d89-ae52-e75c2ecb3c0e" providerId="ADAL" clId="{551523A2-A7A8-4777-86A1-9205DEC9AE02}" dt="2021-01-05T06:08:56.194" v="664" actId="14100"/>
          <ac:spMkLst>
            <pc:docMk/>
            <pc:sldMk cId="695927680" sldId="271"/>
            <ac:spMk id="14" creationId="{460E4073-672A-488A-90E2-35C6C95DB8EE}"/>
          </ac:spMkLst>
        </pc:spChg>
        <pc:picChg chg="add mod">
          <ac:chgData name="Yongsheng Huang" userId="68436611-2026-4d89-ae52-e75c2ecb3c0e" providerId="ADAL" clId="{551523A2-A7A8-4777-86A1-9205DEC9AE02}" dt="2021-01-05T06:03:08.648" v="353" actId="1076"/>
          <ac:picMkLst>
            <pc:docMk/>
            <pc:sldMk cId="695927680" sldId="271"/>
            <ac:picMk id="6" creationId="{6720D255-4C63-4D11-B4DA-6061993B328B}"/>
          </ac:picMkLst>
        </pc:picChg>
      </pc:sldChg>
      <pc:sldChg chg="modSp add">
        <pc:chgData name="Yongsheng Huang" userId="68436611-2026-4d89-ae52-e75c2ecb3c0e" providerId="ADAL" clId="{551523A2-A7A8-4777-86A1-9205DEC9AE02}" dt="2021-01-05T06:14:26.344" v="931" actId="20577"/>
        <pc:sldMkLst>
          <pc:docMk/>
          <pc:sldMk cId="3388000346" sldId="272"/>
        </pc:sldMkLst>
        <pc:spChg chg="mod">
          <ac:chgData name="Yongsheng Huang" userId="68436611-2026-4d89-ae52-e75c2ecb3c0e" providerId="ADAL" clId="{551523A2-A7A8-4777-86A1-9205DEC9AE02}" dt="2021-01-05T06:14:26.344" v="931" actId="20577"/>
          <ac:spMkLst>
            <pc:docMk/>
            <pc:sldMk cId="3388000346" sldId="272"/>
            <ac:spMk id="2" creationId="{D596BF30-F02E-4A02-BC3A-289BF4E8E0FC}"/>
          </ac:spMkLst>
        </pc:spChg>
        <pc:spChg chg="mod">
          <ac:chgData name="Yongsheng Huang" userId="68436611-2026-4d89-ae52-e75c2ecb3c0e" providerId="ADAL" clId="{551523A2-A7A8-4777-86A1-9205DEC9AE02}" dt="2021-01-05T06:12:07.718" v="874" actId="20577"/>
          <ac:spMkLst>
            <pc:docMk/>
            <pc:sldMk cId="3388000346" sldId="272"/>
            <ac:spMk id="3" creationId="{E5AC51A7-69B7-4084-BABE-BF6A5A743990}"/>
          </ac:spMkLst>
        </pc:spChg>
      </pc:sldChg>
      <pc:sldChg chg="addSp delSp modSp add">
        <pc:chgData name="Yongsheng Huang" userId="68436611-2026-4d89-ae52-e75c2ecb3c0e" providerId="ADAL" clId="{551523A2-A7A8-4777-86A1-9205DEC9AE02}" dt="2021-01-05T06:21:47.307" v="1101" actId="20577"/>
        <pc:sldMkLst>
          <pc:docMk/>
          <pc:sldMk cId="662209099" sldId="273"/>
        </pc:sldMkLst>
        <pc:spChg chg="mod">
          <ac:chgData name="Yongsheng Huang" userId="68436611-2026-4d89-ae52-e75c2ecb3c0e" providerId="ADAL" clId="{551523A2-A7A8-4777-86A1-9205DEC9AE02}" dt="2021-01-05T06:14:54.657" v="942" actId="20577"/>
          <ac:spMkLst>
            <pc:docMk/>
            <pc:sldMk cId="662209099" sldId="273"/>
            <ac:spMk id="2" creationId="{D596BF30-F02E-4A02-BC3A-289BF4E8E0FC}"/>
          </ac:spMkLst>
        </pc:spChg>
        <pc:spChg chg="del mod">
          <ac:chgData name="Yongsheng Huang" userId="68436611-2026-4d89-ae52-e75c2ecb3c0e" providerId="ADAL" clId="{551523A2-A7A8-4777-86A1-9205DEC9AE02}" dt="2021-01-05T06:13:54.452" v="904"/>
          <ac:spMkLst>
            <pc:docMk/>
            <pc:sldMk cId="662209099" sldId="273"/>
            <ac:spMk id="3" creationId="{E5AC51A7-69B7-4084-BABE-BF6A5A743990}"/>
          </ac:spMkLst>
        </pc:spChg>
        <pc:spChg chg="add mod">
          <ac:chgData name="Yongsheng Huang" userId="68436611-2026-4d89-ae52-e75c2ecb3c0e" providerId="ADAL" clId="{551523A2-A7A8-4777-86A1-9205DEC9AE02}" dt="2021-01-05T06:21:47.307" v="1101" actId="20577"/>
          <ac:spMkLst>
            <pc:docMk/>
            <pc:sldMk cId="662209099" sldId="273"/>
            <ac:spMk id="8" creationId="{9F2ADF04-98C8-4015-BEF6-F4A1BFEAB271}"/>
          </ac:spMkLst>
        </pc:spChg>
        <pc:picChg chg="add del mod">
          <ac:chgData name="Yongsheng Huang" userId="68436611-2026-4d89-ae52-e75c2ecb3c0e" providerId="ADAL" clId="{551523A2-A7A8-4777-86A1-9205DEC9AE02}" dt="2021-01-05T06:14:44.839" v="932" actId="478"/>
          <ac:picMkLst>
            <pc:docMk/>
            <pc:sldMk cId="662209099" sldId="273"/>
            <ac:picMk id="6" creationId="{C082E105-69E9-4F4F-9CFB-085B3AAE46DC}"/>
          </ac:picMkLst>
        </pc:picChg>
      </pc:sldChg>
      <pc:sldChg chg="modSp add">
        <pc:chgData name="Yongsheng Huang" userId="68436611-2026-4d89-ae52-e75c2ecb3c0e" providerId="ADAL" clId="{551523A2-A7A8-4777-86A1-9205DEC9AE02}" dt="2021-01-05T06:27:51.244" v="1286" actId="20577"/>
        <pc:sldMkLst>
          <pc:docMk/>
          <pc:sldMk cId="1508535400" sldId="274"/>
        </pc:sldMkLst>
        <pc:spChg chg="mod">
          <ac:chgData name="Yongsheng Huang" userId="68436611-2026-4d89-ae52-e75c2ecb3c0e" providerId="ADAL" clId="{551523A2-A7A8-4777-86A1-9205DEC9AE02}" dt="2021-01-05T06:27:51.244" v="1286" actId="20577"/>
          <ac:spMkLst>
            <pc:docMk/>
            <pc:sldMk cId="1508535400" sldId="274"/>
            <ac:spMk id="8" creationId="{9F2ADF04-98C8-4015-BEF6-F4A1BFEAB271}"/>
          </ac:spMkLst>
        </pc:spChg>
      </pc:sldChg>
      <pc:sldChg chg="add del">
        <pc:chgData name="Yongsheng Huang" userId="68436611-2026-4d89-ae52-e75c2ecb3c0e" providerId="ADAL" clId="{551523A2-A7A8-4777-86A1-9205DEC9AE02}" dt="2021-01-05T06:24:36.492" v="1159"/>
        <pc:sldMkLst>
          <pc:docMk/>
          <pc:sldMk cId="842490978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-1" y="0"/>
            <a:ext cx="1225183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007435" y="1160679"/>
            <a:ext cx="10177131" cy="2481508"/>
          </a:xfrm>
        </p:spPr>
        <p:txBody>
          <a:bodyPr anchor="b" anchorCtr="0">
            <a:noAutofit/>
          </a:bodyPr>
          <a:lstStyle>
            <a:lvl1pPr algn="ctr">
              <a:defRPr sz="7333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here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70" y="5000947"/>
            <a:ext cx="1268628" cy="11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-1" y="0"/>
            <a:ext cx="1225183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pic>
        <p:nvPicPr>
          <p:cNvPr id="7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9813" y="827418"/>
            <a:ext cx="3738835" cy="491321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007435" y="1480463"/>
            <a:ext cx="10177131" cy="1945824"/>
          </a:xfrm>
        </p:spPr>
        <p:txBody>
          <a:bodyPr anchor="b" anchorCtr="0">
            <a:no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General title here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007435" y="3466479"/>
            <a:ext cx="10177131" cy="546167"/>
          </a:xfrm>
        </p:spPr>
        <p:txBody>
          <a:bodyPr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</a:t>
            </a:r>
            <a:r>
              <a:rPr lang="en-US" noProof="0" dirty="0" err="1"/>
              <a:t>SUBtitle</a:t>
            </a:r>
            <a:endParaRPr lang="en-US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77221" y="6335141"/>
            <a:ext cx="2844800" cy="275508"/>
          </a:xfrm>
          <a:prstGeom prst="rect">
            <a:avLst/>
          </a:prstGeom>
        </p:spPr>
        <p:txBody>
          <a:bodyPr lIns="36000" tIns="36000" rIns="36000" bIns="36000"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70523" y="5609817"/>
            <a:ext cx="3860800" cy="686143"/>
          </a:xfrm>
        </p:spPr>
        <p:txBody>
          <a:bodyPr lIns="36000" tIns="36000" rIns="36000" bIns="36000" anchor="b" anchorCtr="0"/>
          <a:lstStyle>
            <a:lvl1pPr algn="l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5497722" y="6398190"/>
            <a:ext cx="11897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67" cap="all" baseline="0" noProof="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57" y="5424281"/>
            <a:ext cx="1268628" cy="11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line &amp;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Edit headline here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427556" indent="-427556">
              <a:buFontTx/>
              <a:buBlip>
                <a:blip r:embed="rId2"/>
              </a:buBlip>
              <a:defRPr/>
            </a:lvl1pPr>
            <a:lvl2pPr marL="810664" indent="-364058">
              <a:buFontTx/>
              <a:buBlip>
                <a:blip r:embed="rId2"/>
              </a:buBlip>
              <a:defRPr/>
            </a:lvl2pPr>
            <a:lvl3pPr marL="1128156" indent="-292093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Text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Rak 6"/>
          <p:cNvCxnSpPr/>
          <p:nvPr userDrawn="1"/>
        </p:nvCxnSpPr>
        <p:spPr>
          <a:xfrm>
            <a:off x="551552" y="6474415"/>
            <a:ext cx="0" cy="144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70535" y="346701"/>
            <a:ext cx="10607511" cy="1408947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r>
              <a:rPr lang="en-US" noProof="0" dirty="0"/>
              <a:t>Edit headline here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70535" y="1970227"/>
            <a:ext cx="10607511" cy="38916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62591" y="6300140"/>
            <a:ext cx="3777763" cy="365125"/>
          </a:xfrm>
          <a:prstGeom prst="rect">
            <a:avLst/>
          </a:prstGeom>
        </p:spPr>
        <p:txBody>
          <a:bodyPr vert="horz" lIns="36000" tIns="34290" rIns="36000" bIns="34290" rtlCol="0" anchor="b" anchorCtr="0"/>
          <a:lstStyle>
            <a:lvl1pPr algn="l">
              <a:defRPr sz="1067" cap="all" baseline="0">
                <a:solidFill>
                  <a:srgbClr val="3D4245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4590" y="6300140"/>
            <a:ext cx="482221" cy="365125"/>
          </a:xfrm>
          <a:prstGeom prst="rect">
            <a:avLst/>
          </a:prstGeom>
        </p:spPr>
        <p:txBody>
          <a:bodyPr vert="horz" lIns="36000" tIns="34290" rIns="36000" bIns="34290" rtlCol="0" anchor="b" anchorCtr="0"/>
          <a:lstStyle>
            <a:lvl1pPr algn="r">
              <a:defRPr sz="1067" cap="all" baseline="0">
                <a:solidFill>
                  <a:srgbClr val="3D4245"/>
                </a:solidFill>
              </a:defRPr>
            </a:lvl1pPr>
          </a:lstStyle>
          <a:p>
            <a:fld id="{7DB0E4DF-C971-4294-98AE-D6D29E4BC39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ktangel 8"/>
          <p:cNvSpPr/>
          <p:nvPr/>
        </p:nvSpPr>
        <p:spPr>
          <a:xfrm>
            <a:off x="5497722" y="6390710"/>
            <a:ext cx="11897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67" cap="all" baseline="0" noProof="0" dirty="0">
                <a:solidFill>
                  <a:srgbClr val="3D4245"/>
                </a:solidFill>
              </a:rPr>
              <a:t>CONFIDENTIAL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17" y="6429314"/>
            <a:ext cx="1320000" cy="219253"/>
          </a:xfrm>
          <a:prstGeom prst="rect">
            <a:avLst/>
          </a:prstGeom>
        </p:spPr>
      </p:pic>
      <p:cxnSp>
        <p:nvCxnSpPr>
          <p:cNvPr id="7" name="Rak 6"/>
          <p:cNvCxnSpPr/>
          <p:nvPr/>
        </p:nvCxnSpPr>
        <p:spPr>
          <a:xfrm>
            <a:off x="551552" y="6474415"/>
            <a:ext cx="0" cy="144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7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  <p:sldLayoutId id="2147483683" r:id="rId3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4267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556" indent="-427556" algn="l" defTabSz="914377" rtl="0" eaLnBrk="1" latinLnBrk="0" hangingPunct="1">
        <a:spcBef>
          <a:spcPts val="1333"/>
        </a:spcBef>
        <a:buFontTx/>
        <a:buBlip>
          <a:blip r:embed="rId6"/>
        </a:buBlip>
        <a:defRPr sz="2933" kern="1200">
          <a:solidFill>
            <a:schemeClr val="bg2"/>
          </a:solidFill>
          <a:latin typeface="+mn-lt"/>
          <a:ea typeface="+mn-ea"/>
          <a:cs typeface="+mn-cs"/>
        </a:defRPr>
      </a:lvl1pPr>
      <a:lvl2pPr marL="810664" indent="-364058" algn="l" defTabSz="914377" rtl="0" eaLnBrk="1" latinLnBrk="0" hangingPunct="1">
        <a:spcBef>
          <a:spcPts val="667"/>
        </a:spcBef>
        <a:buClr>
          <a:schemeClr val="tx1"/>
        </a:buClr>
        <a:buFontTx/>
        <a:buBlip>
          <a:blip r:embed="rId6"/>
        </a:buBlip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28156" indent="-292093" algn="l" defTabSz="914377" rtl="0" eaLnBrk="1" latinLnBrk="0" hangingPunct="1">
        <a:spcBef>
          <a:spcPct val="20000"/>
        </a:spcBef>
        <a:buClr>
          <a:schemeClr val="tx1"/>
        </a:buClr>
        <a:buFontTx/>
        <a:buBlip>
          <a:blip r:embed="rId6"/>
        </a:buBlip>
        <a:defRPr sz="1867" kern="1200">
          <a:solidFill>
            <a:schemeClr val="bg2"/>
          </a:solidFill>
          <a:latin typeface="+mn-lt"/>
          <a:ea typeface="+mn-ea"/>
          <a:cs typeface="+mn-cs"/>
        </a:defRPr>
      </a:lvl3pPr>
      <a:lvl4pPr marL="1500680" indent="-345009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1820288" indent="-292093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3338-DAE7-476C-9AAD-8292669C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435" y="2494625"/>
            <a:ext cx="10177131" cy="931662"/>
          </a:xfrm>
        </p:spPr>
        <p:txBody>
          <a:bodyPr/>
          <a:lstStyle/>
          <a:p>
            <a:r>
              <a:rPr lang="nb-NO" sz="4800" dirty="0"/>
              <a:t>MTT_Log_Parser_User_Guide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073B-77CD-40D8-B1D7-3BD0A3D0F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CE_TOOLS_TEAM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A98DC-B0B3-43E2-99E8-F6A475FF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84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538-1AF7-4F98-8B2B-62084FA1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51A7-69B7-4084-BABE-BF6A5A74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MTT_Log_Parser </a:t>
            </a:r>
            <a:r>
              <a:rPr lang="en-US" dirty="0"/>
              <a:t>is an application that is used to generate report from MTT  test log</a:t>
            </a:r>
            <a:r>
              <a:rPr lang="en-US" altLang="zh-CN" dirty="0"/>
              <a:t>s</a:t>
            </a:r>
            <a:endParaRPr lang="en-US" dirty="0"/>
          </a:p>
          <a:p>
            <a:r>
              <a:rPr lang="en-US" dirty="0"/>
              <a:t>Report files include “.</a:t>
            </a:r>
            <a:r>
              <a:rPr lang="en-US" dirty="0" err="1"/>
              <a:t>xls</a:t>
            </a:r>
            <a:r>
              <a:rPr lang="en-US" dirty="0"/>
              <a:t>” file and “.</a:t>
            </a:r>
            <a:r>
              <a:rPr lang="en-US" dirty="0" err="1"/>
              <a:t>svg</a:t>
            </a:r>
            <a:r>
              <a:rPr lang="en-US" dirty="0"/>
              <a:t> file”, 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 from the MTT test logs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1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00790-C0DA-4901-9AE1-FBB237A9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58" y="1114599"/>
            <a:ext cx="5924550" cy="4714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 View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5CD647B-1477-4699-820C-B8369B2EC421}"/>
              </a:ext>
            </a:extLst>
          </p:cNvPr>
          <p:cNvSpPr/>
          <p:nvPr/>
        </p:nvSpPr>
        <p:spPr>
          <a:xfrm>
            <a:off x="4699770" y="577488"/>
            <a:ext cx="2024275" cy="306324"/>
          </a:xfrm>
          <a:prstGeom prst="wedgeRectCallout">
            <a:avLst>
              <a:gd name="adj1" fmla="val -49654"/>
              <a:gd name="adj2" fmla="val 3249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of MTT log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FEDDDD-C118-417F-B300-C9096CC85A5F}"/>
              </a:ext>
            </a:extLst>
          </p:cNvPr>
          <p:cNvSpPr/>
          <p:nvPr/>
        </p:nvSpPr>
        <p:spPr>
          <a:xfrm>
            <a:off x="6968875" y="588938"/>
            <a:ext cx="2298715" cy="306324"/>
          </a:xfrm>
          <a:prstGeom prst="wedgeRectCallout">
            <a:avLst>
              <a:gd name="adj1" fmla="val -9316"/>
              <a:gd name="adj2" fmla="val 306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select path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8FDEF53-A8CC-45D6-ABF3-CD5839B1BFA6}"/>
              </a:ext>
            </a:extLst>
          </p:cNvPr>
          <p:cNvSpPr/>
          <p:nvPr/>
        </p:nvSpPr>
        <p:spPr>
          <a:xfrm>
            <a:off x="146838" y="1307513"/>
            <a:ext cx="2789821" cy="306324"/>
          </a:xfrm>
          <a:prstGeom prst="wedgeRectCallout">
            <a:avLst>
              <a:gd name="adj1" fmla="val 54544"/>
              <a:gd name="adj2" fmla="val 17409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 of report files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E221508-C223-4DE1-A331-5A540196D1CF}"/>
              </a:ext>
            </a:extLst>
          </p:cNvPr>
          <p:cNvSpPr/>
          <p:nvPr/>
        </p:nvSpPr>
        <p:spPr>
          <a:xfrm>
            <a:off x="8266808" y="1370551"/>
            <a:ext cx="2733456" cy="306324"/>
          </a:xfrm>
          <a:prstGeom prst="wedgeRectCallout">
            <a:avLst>
              <a:gd name="adj1" fmla="val -64940"/>
              <a:gd name="adj2" fmla="val 268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start generate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0C48F03-F8A6-4FDB-9B5F-A6BB3240B2FB}"/>
              </a:ext>
            </a:extLst>
          </p:cNvPr>
          <p:cNvSpPr/>
          <p:nvPr/>
        </p:nvSpPr>
        <p:spPr>
          <a:xfrm>
            <a:off x="8188852" y="3333075"/>
            <a:ext cx="2733456" cy="306324"/>
          </a:xfrm>
          <a:prstGeom prst="wedgeRectCallout">
            <a:avLst>
              <a:gd name="adj1" fmla="val -63316"/>
              <a:gd name="adj2" fmla="val 3065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 of tool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60E4073-672A-488A-90E2-35C6C95DB8EE}"/>
              </a:ext>
            </a:extLst>
          </p:cNvPr>
          <p:cNvSpPr/>
          <p:nvPr/>
        </p:nvSpPr>
        <p:spPr>
          <a:xfrm>
            <a:off x="144972" y="2431840"/>
            <a:ext cx="2822850" cy="306324"/>
          </a:xfrm>
          <a:prstGeom prst="wedgeRectCallout">
            <a:avLst>
              <a:gd name="adj1" fmla="val 38652"/>
              <a:gd name="adj2" fmla="val -1270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  <a:r>
              <a:rPr lang="en-US" dirty="0" err="1"/>
              <a:t>mergred</a:t>
            </a:r>
            <a:r>
              <a:rPr lang="en-US" dirty="0"/>
              <a:t> report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366AADB-795A-4125-BFC4-9EE47F185239}"/>
              </a:ext>
            </a:extLst>
          </p:cNvPr>
          <p:cNvSpPr/>
          <p:nvPr/>
        </p:nvSpPr>
        <p:spPr>
          <a:xfrm>
            <a:off x="8802890" y="2312426"/>
            <a:ext cx="2733456" cy="306324"/>
          </a:xfrm>
          <a:prstGeom prst="wedgeRectCallout">
            <a:avLst>
              <a:gd name="adj1" fmla="val -169519"/>
              <a:gd name="adj2" fmla="val -296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 Parsers Option</a:t>
            </a:r>
            <a:endParaRPr lang="en-US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9DD8538-F7B2-46E1-B0A5-8ED0B74B71CD}"/>
              </a:ext>
            </a:extLst>
          </p:cNvPr>
          <p:cNvSpPr/>
          <p:nvPr/>
        </p:nvSpPr>
        <p:spPr>
          <a:xfrm>
            <a:off x="0" y="3803827"/>
            <a:ext cx="1935332" cy="306324"/>
          </a:xfrm>
          <a:prstGeom prst="wedgeRectCallout">
            <a:avLst>
              <a:gd name="adj1" fmla="val 94955"/>
              <a:gd name="adj2" fmla="val -2962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 name</a:t>
            </a:r>
            <a:endParaRPr lang="en-US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4078F83-5BC0-4959-834B-C07A267A8CB0}"/>
              </a:ext>
            </a:extLst>
          </p:cNvPr>
          <p:cNvSpPr/>
          <p:nvPr/>
        </p:nvSpPr>
        <p:spPr>
          <a:xfrm>
            <a:off x="85528" y="4345021"/>
            <a:ext cx="3572071" cy="306324"/>
          </a:xfrm>
          <a:prstGeom prst="wedgeRectCallout">
            <a:avLst>
              <a:gd name="adj1" fmla="val 60125"/>
              <a:gd name="adj2" fmla="val -4469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 file type, default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To Use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51A7-69B7-4084-BABE-BF6A5A74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Unpack all MTT log files(If log is compress type)</a:t>
            </a:r>
          </a:p>
          <a:p>
            <a:r>
              <a:rPr lang="en-US" dirty="0"/>
              <a:t>Click button “…” to select MTT log folder</a:t>
            </a:r>
          </a:p>
          <a:p>
            <a:r>
              <a:rPr lang="en-US" dirty="0"/>
              <a:t>Input Prefix string in the edit box</a:t>
            </a:r>
          </a:p>
          <a:p>
            <a:r>
              <a:rPr lang="en-US" dirty="0"/>
              <a:t>Click check box if you want to generate </a:t>
            </a:r>
            <a:r>
              <a:rPr lang="en-US" dirty="0" err="1"/>
              <a:t>mergred</a:t>
            </a:r>
            <a:r>
              <a:rPr lang="en-US" dirty="0"/>
              <a:t> report</a:t>
            </a:r>
          </a:p>
          <a:p>
            <a:r>
              <a:rPr lang="en-US" dirty="0"/>
              <a:t>Click button “Generate” to start</a:t>
            </a:r>
          </a:p>
          <a:p>
            <a:r>
              <a:rPr lang="en-US" dirty="0"/>
              <a:t>If success, tool will open the folder of report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0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Options Setting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51A7-69B7-4084-BABE-BF6A5A74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Clicked Checkbox “Show Options” to show parser settings</a:t>
            </a:r>
          </a:p>
          <a:p>
            <a:r>
              <a:rPr lang="en-US" dirty="0"/>
              <a:t>Selected every parser’s log file type, if selected “None”,  tool will not generate any report, if selected “*.json” or “*.txt” or “*.html”, tool will generate report from specified log file type, usually default by </a:t>
            </a:r>
            <a:r>
              <a:rPr lang="en-US"/>
              <a:t>“*.json”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5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File List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2ADF04-98C8-4015-BEF6-F4A1BFEA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34" y="1997476"/>
            <a:ext cx="10607511" cy="4302664"/>
          </a:xfrm>
        </p:spPr>
        <p:txBody>
          <a:bodyPr/>
          <a:lstStyle/>
          <a:p>
            <a:r>
              <a:rPr lang="en-US" dirty="0" err="1"/>
              <a:t>Mergred</a:t>
            </a:r>
            <a:r>
              <a:rPr lang="en-US" dirty="0"/>
              <a:t> report: &lt;Prefix&gt;_all.xls</a:t>
            </a:r>
          </a:p>
          <a:p>
            <a:r>
              <a:rPr lang="en-US" dirty="0"/>
              <a:t>Capacitance Report: &lt;Prefix&gt;_capacitance.xls</a:t>
            </a:r>
          </a:p>
          <a:p>
            <a:r>
              <a:rPr lang="en-US" dirty="0"/>
              <a:t>Current Report: &lt;Prefix&gt;_ current.xls</a:t>
            </a:r>
          </a:p>
          <a:p>
            <a:r>
              <a:rPr lang="en-US" dirty="0"/>
              <a:t>Defective Report: &lt;Prefix&gt;_defective_pixels.xls</a:t>
            </a:r>
          </a:p>
          <a:p>
            <a:r>
              <a:rPr lang="en-US" dirty="0"/>
              <a:t>Image Constant Report: &lt;Prefix&gt;_image_constant.xls</a:t>
            </a:r>
          </a:p>
        </p:txBody>
      </p:sp>
    </p:spTree>
    <p:extLst>
      <p:ext uri="{BB962C8B-B14F-4D97-AF65-F5344CB8AC3E}">
        <p14:creationId xmlns:p14="http://schemas.microsoft.com/office/powerpoint/2010/main" val="6622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File List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2ADF04-98C8-4015-BEF6-F4A1BFEA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34" y="1890944"/>
            <a:ext cx="10607511" cy="4409196"/>
          </a:xfrm>
        </p:spPr>
        <p:txBody>
          <a:bodyPr/>
          <a:lstStyle/>
          <a:p>
            <a:r>
              <a:rPr lang="en-US" dirty="0"/>
              <a:t>Image Drive Report: &lt;Prefix&gt;_image_drive.xls</a:t>
            </a:r>
          </a:p>
          <a:p>
            <a:r>
              <a:rPr lang="en-US" dirty="0" err="1"/>
              <a:t>Mqt</a:t>
            </a:r>
            <a:r>
              <a:rPr lang="en-US" dirty="0"/>
              <a:t> Report: &lt;Prefix&gt;_mqt.xls</a:t>
            </a:r>
          </a:p>
          <a:p>
            <a:r>
              <a:rPr lang="en-US" dirty="0"/>
              <a:t>Yield Report: &lt;Prefix&gt;_yield.xls</a:t>
            </a:r>
          </a:p>
          <a:p>
            <a:r>
              <a:rPr lang="en-US" dirty="0" err="1"/>
              <a:t>HuaweiSNR</a:t>
            </a:r>
            <a:r>
              <a:rPr lang="en-US" dirty="0"/>
              <a:t> Report: &lt;Prefix&gt;_Huawei_snr.xls</a:t>
            </a:r>
          </a:p>
        </p:txBody>
      </p:sp>
    </p:spTree>
    <p:extLst>
      <p:ext uri="{BB962C8B-B14F-4D97-AF65-F5344CB8AC3E}">
        <p14:creationId xmlns:p14="http://schemas.microsoft.com/office/powerpoint/2010/main" val="27972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File List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2ADF04-98C8-4015-BEF6-F4A1BFEA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34" y="1464816"/>
            <a:ext cx="10607511" cy="4835324"/>
          </a:xfrm>
        </p:spPr>
        <p:txBody>
          <a:bodyPr/>
          <a:lstStyle/>
          <a:p>
            <a:r>
              <a:rPr lang="en-US" dirty="0"/>
              <a:t>Defective view: </a:t>
            </a:r>
          </a:p>
          <a:p>
            <a:pPr marL="0" indent="0">
              <a:buNone/>
            </a:pPr>
            <a:r>
              <a:rPr lang="en-US" dirty="0"/>
              <a:t>    &lt;Prefix&gt;_</a:t>
            </a:r>
            <a:r>
              <a:rPr lang="en-US" dirty="0" err="1"/>
              <a:t>defective_pixels_errors.svg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&lt;Prefix&gt;_defective_pixels_type1.svg </a:t>
            </a:r>
          </a:p>
          <a:p>
            <a:pPr marL="0" indent="0">
              <a:buNone/>
            </a:pPr>
            <a:r>
              <a:rPr lang="en-US" dirty="0"/>
              <a:t>    &lt;Prefix&gt;_defective_pixels_type2.svg</a:t>
            </a:r>
          </a:p>
          <a:p>
            <a:r>
              <a:rPr lang="en-US" dirty="0"/>
              <a:t>Image view: </a:t>
            </a:r>
          </a:p>
          <a:p>
            <a:pPr marL="0" indent="0">
              <a:buNone/>
            </a:pPr>
            <a:r>
              <a:rPr lang="en-US" dirty="0"/>
              <a:t>    &lt;Prefix&gt;_</a:t>
            </a:r>
            <a:r>
              <a:rPr lang="en-US" dirty="0" err="1"/>
              <a:t>image_constant.svg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en-US" dirty="0"/>
              <a:t>&lt;Prefix&gt;</a:t>
            </a:r>
            <a:r>
              <a:rPr lang="de-DE" dirty="0"/>
              <a:t>_</a:t>
            </a:r>
            <a:r>
              <a:rPr lang="de-DE" dirty="0" err="1"/>
              <a:t>image_constantpixel_error.svg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F30-F02E-4A02-BC3A-289BF4E8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File List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49D-53E2-4C31-8D00-B001012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BBD0-2F3D-4A4D-A316-F879BC49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4DF-C971-4294-98AE-D6D29E4BC39A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2ADF04-98C8-4015-BEF6-F4A1BFEA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34" y="1755648"/>
            <a:ext cx="10607511" cy="4544492"/>
          </a:xfrm>
        </p:spPr>
        <p:txBody>
          <a:bodyPr/>
          <a:lstStyle/>
          <a:p>
            <a:r>
              <a:rPr lang="en-US" dirty="0"/>
              <a:t>MQT view: </a:t>
            </a:r>
          </a:p>
          <a:p>
            <a:pPr marL="0" indent="0">
              <a:buNone/>
            </a:pPr>
            <a:r>
              <a:rPr lang="en-US" dirty="0"/>
              <a:t>  &lt;Prefix&gt;_</a:t>
            </a:r>
            <a:r>
              <a:rPr lang="en-US" dirty="0" err="1"/>
              <a:t>mqt.svg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&lt;Prefix&gt;_</a:t>
            </a:r>
            <a:r>
              <a:rPr lang="en-US" dirty="0" err="1"/>
              <a:t>mqt_FixedPatternPixels.svg</a:t>
            </a:r>
            <a:endParaRPr lang="en-US" dirty="0"/>
          </a:p>
          <a:p>
            <a:r>
              <a:rPr lang="en-US" dirty="0" err="1"/>
              <a:t>HuaweiSNR</a:t>
            </a:r>
            <a:r>
              <a:rPr lang="en-US" dirty="0"/>
              <a:t> view: </a:t>
            </a:r>
          </a:p>
          <a:p>
            <a:pPr marL="0" indent="0">
              <a:buNone/>
            </a:pPr>
            <a:r>
              <a:rPr lang="en-US" dirty="0"/>
              <a:t>  &lt;Prefix&gt;_</a:t>
            </a:r>
            <a:r>
              <a:rPr lang="en-US" dirty="0" err="1"/>
              <a:t>Huawei_snr.svg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4746"/>
      </p:ext>
    </p:extLst>
  </p:cSld>
  <p:clrMapOvr>
    <a:masterClrMapping/>
  </p:clrMapOvr>
</p:sld>
</file>

<file path=ppt/theme/theme1.xml><?xml version="1.0" encoding="utf-8"?>
<a:theme xmlns:a="http://schemas.openxmlformats.org/drawingml/2006/main" name="FINGERPRINTS 2017 widescreen16_9 FINAL2">
  <a:themeElements>
    <a:clrScheme name="FINGERPRINTS2017">
      <a:dk1>
        <a:srgbClr val="E8396D"/>
      </a:dk1>
      <a:lt1>
        <a:srgbClr val="FFFFFF"/>
      </a:lt1>
      <a:dk2>
        <a:srgbClr val="ECEBED"/>
      </a:dk2>
      <a:lt2>
        <a:srgbClr val="3D4245"/>
      </a:lt2>
      <a:accent1>
        <a:srgbClr val="1C5E9E"/>
      </a:accent1>
      <a:accent2>
        <a:srgbClr val="008C9B"/>
      </a:accent2>
      <a:accent3>
        <a:srgbClr val="002346"/>
      </a:accent3>
      <a:accent4>
        <a:srgbClr val="50235F"/>
      </a:accent4>
      <a:accent5>
        <a:srgbClr val="000000"/>
      </a:accent5>
      <a:accent6>
        <a:srgbClr val="E8396D"/>
      </a:accent6>
      <a:hlink>
        <a:srgbClr val="1C5E9E"/>
      </a:hlink>
      <a:folHlink>
        <a:srgbClr val="4D2364"/>
      </a:folHlink>
    </a:clrScheme>
    <a:fontScheme name="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8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AEB7FCF-5ACF-45E8-9963-1EF47E9F6904}" vid="{39B9C332-B343-4A3B-9123-4CA7C3D3BD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80FEC2E346D34DB87C08677A39C483" ma:contentTypeVersion="12" ma:contentTypeDescription="Skapa ett nytt dokument." ma:contentTypeScope="" ma:versionID="bc5989aa4cf4df465893438aeae56461">
  <xsd:schema xmlns:xsd="http://www.w3.org/2001/XMLSchema" xmlns:xs="http://www.w3.org/2001/XMLSchema" xmlns:p="http://schemas.microsoft.com/office/2006/metadata/properties" xmlns:ns3="ce946d93-d663-40d4-ad63-3db0c186507b" xmlns:ns4="bcb90fcf-8a6c-4591-9837-3043feb2df23" targetNamespace="http://schemas.microsoft.com/office/2006/metadata/properties" ma:root="true" ma:fieldsID="447da8981bb538b43b3362fa8c1657cf" ns3:_="" ns4:_="">
    <xsd:import namespace="ce946d93-d663-40d4-ad63-3db0c186507b"/>
    <xsd:import namespace="bcb90fcf-8a6c-4591-9837-3043feb2df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46d93-d663-40d4-ad63-3db0c18650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90fcf-8a6c-4591-9837-3043feb2d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36B8F2-BB86-4349-8908-9D9D79A88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46d93-d663-40d4-ad63-3db0c186507b"/>
    <ds:schemaRef ds:uri="bcb90fcf-8a6c-4591-9837-3043feb2d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21496-AB0E-48D9-9340-2B18253DB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DE4D7-FFA7-453F-BDD6-8382E98AF4EE}">
  <ds:schemaRefs>
    <ds:schemaRef ds:uri="http://schemas.microsoft.com/office/2006/documentManagement/types"/>
    <ds:schemaRef ds:uri="http://purl.org/dc/terms/"/>
    <ds:schemaRef ds:uri="http://purl.org/dc/dcmitype/"/>
    <ds:schemaRef ds:uri="ce946d93-d663-40d4-ad63-3db0c186507b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cb90fcf-8a6c-4591-9837-3043feb2df2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428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FINGERPRINTS 2017 widescreen16_9 FINAL2</vt:lpstr>
      <vt:lpstr>MTT_Log_Parser_User_Guide</vt:lpstr>
      <vt:lpstr>Overview </vt:lpstr>
      <vt:lpstr>UI View </vt:lpstr>
      <vt:lpstr>Start To Use </vt:lpstr>
      <vt:lpstr>Options Setting </vt:lpstr>
      <vt:lpstr>Report File List </vt:lpstr>
      <vt:lpstr>Report File List </vt:lpstr>
      <vt:lpstr>Report File List </vt:lpstr>
      <vt:lpstr>Report File List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Zhou</dc:creator>
  <cp:lastModifiedBy>Yongsheng Huang</cp:lastModifiedBy>
  <cp:revision>85</cp:revision>
  <dcterms:created xsi:type="dcterms:W3CDTF">2019-09-11T02:06:51Z</dcterms:created>
  <dcterms:modified xsi:type="dcterms:W3CDTF">2021-02-04T06:07:37Z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0x0101009080FEC2E346D34DB87C08677A39C483</vt:lpwstr>
  </property>
</Properties>
</file>