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8953052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89530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28953052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289530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6b3b93a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6b3b9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6b3b93a5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6b3b93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6b3b93a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6b3b93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28953052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289530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28953052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289530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Macromolecules with Movers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Xingjie Pan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Mover class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Conceptually: a mover is a class that can modifies a pose.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Technically: a mover is a class that is derived from the Mover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established Rosetta protocols are wrapped as movers.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documentation of movers can be found on the wiki: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https://www.rosettacommons.org/docs/latest/scripting_documentation/RosettaScripts/Movers/Movers-RosettaScripts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2950" y="3939700"/>
            <a:ext cx="8852100" cy="23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2950" y="5009750"/>
            <a:ext cx="8852100" cy="12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2950" y="5362375"/>
            <a:ext cx="8852100" cy="9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4204"/>
            <a:ext cx="8679900" cy="36263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1830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Simple usage pattern: initialize -&gt; configure -&gt; apply(pose)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ways for </a:t>
            </a:r>
            <a:r>
              <a:rPr lang="en"/>
              <a:t>initializing</a:t>
            </a:r>
            <a:r>
              <a:rPr lang="en"/>
              <a:t> movers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28"/>
            <a:ext cx="85206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Movers can be called using either the python style: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344322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 the Rosetta scripts style: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0" y="2188825"/>
            <a:ext cx="7821000" cy="10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50" y="3981299"/>
            <a:ext cx="7821000" cy="152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45450" y="5699253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of the movers may only be accessible by the Rosetta script style.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