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96BB-0351-4D91-A7C3-C8FF7DA539FB}" type="datetimeFigureOut">
              <a:rPr lang="id-ID" smtClean="0"/>
              <a:t>04/09/2015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C15D-53BB-4B7F-B794-60D49EFD79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51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96BB-0351-4D91-A7C3-C8FF7DA539FB}" type="datetimeFigureOut">
              <a:rPr lang="id-ID" smtClean="0"/>
              <a:t>04/09/2015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C15D-53BB-4B7F-B794-60D49EFD79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685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96BB-0351-4D91-A7C3-C8FF7DA539FB}" type="datetimeFigureOut">
              <a:rPr lang="id-ID" smtClean="0"/>
              <a:t>04/09/2015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C15D-53BB-4B7F-B794-60D49EFD79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05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96BB-0351-4D91-A7C3-C8FF7DA539FB}" type="datetimeFigureOut">
              <a:rPr lang="id-ID" smtClean="0"/>
              <a:t>04/09/2015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C15D-53BB-4B7F-B794-60D49EFD79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189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96BB-0351-4D91-A7C3-C8FF7DA539FB}" type="datetimeFigureOut">
              <a:rPr lang="id-ID" smtClean="0"/>
              <a:t>04/09/2015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C15D-53BB-4B7F-B794-60D49EFD79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65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96BB-0351-4D91-A7C3-C8FF7DA539FB}" type="datetimeFigureOut">
              <a:rPr lang="id-ID" smtClean="0"/>
              <a:t>04/09/2015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C15D-53BB-4B7F-B794-60D49EFD79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88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96BB-0351-4D91-A7C3-C8FF7DA539FB}" type="datetimeFigureOut">
              <a:rPr lang="id-ID" smtClean="0"/>
              <a:t>04/09/2015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C15D-53BB-4B7F-B794-60D49EFD79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58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96BB-0351-4D91-A7C3-C8FF7DA539FB}" type="datetimeFigureOut">
              <a:rPr lang="id-ID" smtClean="0"/>
              <a:t>04/09/2015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C15D-53BB-4B7F-B794-60D49EFD79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06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96BB-0351-4D91-A7C3-C8FF7DA539FB}" type="datetimeFigureOut">
              <a:rPr lang="id-ID" smtClean="0"/>
              <a:t>04/09/2015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C15D-53BB-4B7F-B794-60D49EFD79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054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96BB-0351-4D91-A7C3-C8FF7DA539FB}" type="datetimeFigureOut">
              <a:rPr lang="id-ID" smtClean="0"/>
              <a:t>04/09/2015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C15D-53BB-4B7F-B794-60D49EFD79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58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96BB-0351-4D91-A7C3-C8FF7DA539FB}" type="datetimeFigureOut">
              <a:rPr lang="id-ID" smtClean="0"/>
              <a:t>04/09/2015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C15D-53BB-4B7F-B794-60D49EFD79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103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896BB-0351-4D91-A7C3-C8FF7DA539FB}" type="datetimeFigureOut">
              <a:rPr lang="id-ID" smtClean="0"/>
              <a:t>04/09/2015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0C15D-53BB-4B7F-B794-60D49EFD79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09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6030119"/>
            <a:ext cx="3517900" cy="1655762"/>
          </a:xfrm>
        </p:spPr>
        <p:txBody>
          <a:bodyPr>
            <a:normAutofit/>
          </a:bodyPr>
          <a:lstStyle/>
          <a:p>
            <a:pPr algn="l"/>
            <a:r>
              <a:rPr lang="id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: 1SC2 (PNJ)</a:t>
            </a:r>
            <a:endParaRPr lang="id-ID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4181" y="109835"/>
            <a:ext cx="884363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OCULUS RIFT </a:t>
            </a:r>
          </a:p>
          <a:p>
            <a:pPr algn="ctr"/>
            <a:r>
              <a:rPr lang="id-ID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AS </a:t>
            </a:r>
          </a:p>
          <a:p>
            <a:pPr algn="ctr"/>
            <a:r>
              <a:rPr lang="id-ID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VIRTUAL REALITY REVOLUTION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31800" y="4132263"/>
            <a:ext cx="35179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id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Anindya Erniandara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id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Melinda N.P.D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id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Hudya Ramadhana</a:t>
            </a:r>
            <a:endParaRPr lang="id-ID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985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299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KIDDY</dc:creator>
  <cp:lastModifiedBy>KIDDY</cp:lastModifiedBy>
  <cp:revision>1</cp:revision>
  <dcterms:created xsi:type="dcterms:W3CDTF">2015-09-04T04:16:55Z</dcterms:created>
  <dcterms:modified xsi:type="dcterms:W3CDTF">2015-09-04T04:20:34Z</dcterms:modified>
</cp:coreProperties>
</file>