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4" y="1487677"/>
            <a:ext cx="10833913" cy="4268965"/>
          </a:xfrm>
        </p:spPr>
        <p:txBody>
          <a:bodyPr>
            <a:normAutofit fontScale="90000"/>
          </a:bodyPr>
          <a:lstStyle/>
          <a:p>
            <a:r>
              <a:rPr lang="id-ID" sz="6000" dirty="0" smtClean="0"/>
              <a:t>Sql server database</a:t>
            </a:r>
            <a:br>
              <a:rPr lang="id-ID" sz="6000" dirty="0" smtClean="0"/>
            </a:br>
            <a:r>
              <a:rPr lang="id-ID" sz="6000" dirty="0"/>
              <a:t/>
            </a:r>
            <a:br>
              <a:rPr lang="id-ID" sz="6000" dirty="0"/>
            </a:br>
            <a:r>
              <a:rPr lang="id-ID" sz="6000" dirty="0" smtClean="0"/>
              <a:t/>
            </a:r>
            <a:br>
              <a:rPr lang="id-ID" sz="6000" dirty="0" smtClean="0"/>
            </a:br>
            <a:r>
              <a:rPr lang="id-ID" sz="6000" dirty="0" smtClean="0"/>
              <a:t/>
            </a:r>
            <a:br>
              <a:rPr lang="id-ID" sz="6000" dirty="0" smtClean="0"/>
            </a:br>
            <a:r>
              <a:rPr lang="id-ID" sz="2800" dirty="0" smtClean="0"/>
              <a:t>BELLA PUSPIETA</a:t>
            </a:r>
            <a:br>
              <a:rPr lang="id-ID" sz="2800" dirty="0" smtClean="0"/>
            </a:br>
            <a:r>
              <a:rPr lang="id-ID" sz="2800" dirty="0" smtClean="0"/>
              <a:t>M Hudya Ramadhana</a:t>
            </a:r>
            <a:br>
              <a:rPr lang="id-ID" sz="2800" dirty="0" smtClean="0"/>
            </a:br>
            <a:r>
              <a:rPr lang="id-ID" sz="2800" dirty="0" smtClean="0"/>
              <a:t>m insan hamzah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CCIT – FACULTY OF ENGINEERING UNIVERSITY OF INDONESIA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442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id-ID" dirty="0" smtClean="0"/>
              <a:t>2. Choose </a:t>
            </a:r>
            <a:r>
              <a:rPr lang="id-ID" dirty="0"/>
              <a:t>New Installation if you never install SQL Server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34826"/>
            <a:ext cx="6248400" cy="4723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7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Click </a:t>
            </a:r>
            <a:r>
              <a:rPr lang="id-ID" dirty="0"/>
              <a:t>Accept Terms.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26931"/>
            <a:ext cx="6248400" cy="473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05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dirty="0" smtClean="0"/>
              <a:t>4. Select </a:t>
            </a:r>
            <a:r>
              <a:rPr lang="id-ID" dirty="0"/>
              <a:t>All Features , choose the feature directory place on your computer and Click next.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54884"/>
            <a:ext cx="6248400" cy="468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57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3600" dirty="0" smtClean="0"/>
              <a:t>	5. </a:t>
            </a:r>
            <a:r>
              <a:rPr lang="id-ID" sz="3600" dirty="0"/>
              <a:t>Write your instance name and instance ID, instance ID will be your ID at your directory file. You can’t put special character for your instance.</a:t>
            </a:r>
            <a:br>
              <a:rPr lang="id-ID" sz="3600" dirty="0"/>
            </a:br>
            <a:endParaRPr lang="id-ID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53306"/>
            <a:ext cx="62484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04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3600" dirty="0" smtClean="0"/>
              <a:t>6. </a:t>
            </a:r>
            <a:r>
              <a:rPr lang="id-ID" sz="3600" dirty="0"/>
              <a:t>This is Service Account step, make sure you use separate account like Microsoft recommends. If you done, click next.</a:t>
            </a:r>
            <a:br>
              <a:rPr lang="id-ID" sz="3600" dirty="0"/>
            </a:br>
            <a:endParaRPr lang="id-ID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46041"/>
            <a:ext cx="6248400" cy="4700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60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3200" dirty="0" smtClean="0"/>
              <a:t>7. In </a:t>
            </a:r>
            <a:r>
              <a:rPr lang="id-ID" sz="3200" dirty="0"/>
              <a:t>this section you will choose the password for your database. </a:t>
            </a:r>
            <a:r>
              <a:rPr lang="id-ID" sz="3200" dirty="0" smtClean="0"/>
              <a:t>In </a:t>
            </a:r>
            <a:r>
              <a:rPr lang="id-ID" sz="3200" dirty="0"/>
              <a:t>this section you can choose the user who can use this Database Application.</a:t>
            </a:r>
            <a:br>
              <a:rPr lang="id-ID" sz="3200" dirty="0"/>
            </a:br>
            <a:endParaRPr lang="id-ID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58075"/>
            <a:ext cx="6248400" cy="4676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63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id-ID" sz="3200" dirty="0" smtClean="0"/>
              <a:t>8. You </a:t>
            </a:r>
            <a:r>
              <a:rPr lang="id-ID" sz="3200" dirty="0"/>
              <a:t>can choose Send Windows Error Report to Microsoft or your Corporate Report Server if something happened to your Database.</a:t>
            </a:r>
            <a:br>
              <a:rPr lang="id-ID" sz="3200" dirty="0"/>
            </a:br>
            <a:endParaRPr lang="id-ID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55555"/>
            <a:ext cx="6248400" cy="4681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52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 smtClean="0"/>
              <a:t>9. </a:t>
            </a:r>
            <a:r>
              <a:rPr lang="id-ID" dirty="0"/>
              <a:t>Please wait untill installation progress completed.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46631"/>
            <a:ext cx="6248400" cy="4699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 smtClean="0"/>
              <a:t>10. Click </a:t>
            </a:r>
            <a:r>
              <a:rPr lang="id-ID" dirty="0"/>
              <a:t>close when the installation was completed.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31265"/>
            <a:ext cx="6248400" cy="4730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61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5" y="2020343"/>
            <a:ext cx="9664535" cy="4952492"/>
          </a:xfrm>
        </p:spPr>
        <p:txBody>
          <a:bodyPr/>
          <a:lstStyle/>
          <a:p>
            <a:r>
              <a:rPr lang="id-ID" dirty="0" smtClean="0"/>
              <a:t>Advantages and Disadvantages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7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49" y="820935"/>
            <a:ext cx="9854540" cy="4952492"/>
          </a:xfrm>
        </p:spPr>
        <p:txBody>
          <a:bodyPr/>
          <a:lstStyle/>
          <a:p>
            <a:r>
              <a:rPr lang="id-ID" dirty="0" smtClean="0"/>
              <a:t>Background of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802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Comparison Between SQL Server and MySQL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13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Suggestion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Choose </a:t>
            </a:r>
            <a:r>
              <a:rPr lang="id-ID" dirty="0"/>
              <a:t>Database Applications in accordance with company requirements.</a:t>
            </a:r>
          </a:p>
          <a:p>
            <a:pPr lvl="0"/>
            <a:r>
              <a:rPr lang="id-ID" dirty="0"/>
              <a:t>Choose the appropriate Database Applications with the ability of the company.</a:t>
            </a:r>
          </a:p>
          <a:p>
            <a:r>
              <a:rPr lang="id-ID" dirty="0"/>
              <a:t>Create a database that is good and right in order to avoid things that are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45639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9664535" cy="4952492"/>
          </a:xfrm>
        </p:spPr>
        <p:txBody>
          <a:bodyPr/>
          <a:lstStyle/>
          <a:p>
            <a:r>
              <a:rPr lang="id-ID" dirty="0" smtClean="0"/>
              <a:t>Briefly Description of Database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289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 of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59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 of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94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History of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1988</a:t>
            </a:r>
          </a:p>
          <a:p>
            <a:r>
              <a:rPr lang="id-ID" dirty="0" smtClean="0"/>
              <a:t>1990</a:t>
            </a:r>
          </a:p>
          <a:p>
            <a:r>
              <a:rPr lang="id-ID" dirty="0" smtClean="0"/>
              <a:t>1993</a:t>
            </a:r>
          </a:p>
          <a:p>
            <a:r>
              <a:rPr lang="id-ID" dirty="0" smtClean="0"/>
              <a:t>1994</a:t>
            </a:r>
          </a:p>
          <a:p>
            <a:r>
              <a:rPr lang="id-ID" dirty="0" smtClean="0"/>
              <a:t>1995</a:t>
            </a:r>
          </a:p>
          <a:p>
            <a:r>
              <a:rPr lang="id-ID" dirty="0" smtClean="0"/>
              <a:t>1996</a:t>
            </a:r>
          </a:p>
          <a:p>
            <a:r>
              <a:rPr lang="id-ID" dirty="0" smtClean="0"/>
              <a:t>1997</a:t>
            </a:r>
          </a:p>
          <a:p>
            <a:r>
              <a:rPr lang="id-ID" dirty="0" smtClean="0"/>
              <a:t>1998</a:t>
            </a:r>
          </a:p>
          <a:p>
            <a:r>
              <a:rPr lang="id-ID" dirty="0" smtClean="0"/>
              <a:t>2000</a:t>
            </a:r>
          </a:p>
          <a:p>
            <a:r>
              <a:rPr lang="id-ID" dirty="0" smtClean="0"/>
              <a:t>2005</a:t>
            </a:r>
          </a:p>
          <a:p>
            <a:r>
              <a:rPr lang="id-ID" dirty="0" smtClean="0"/>
              <a:t>2008</a:t>
            </a:r>
          </a:p>
          <a:p>
            <a:r>
              <a:rPr lang="id-ID" dirty="0" smtClean="0"/>
              <a:t>2012</a:t>
            </a:r>
          </a:p>
          <a:p>
            <a:r>
              <a:rPr lang="id-ID" dirty="0" smtClean="0"/>
              <a:t>2014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866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Feature of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Relational Database Engine</a:t>
            </a:r>
          </a:p>
          <a:p>
            <a:r>
              <a:rPr lang="id-ID" dirty="0" smtClean="0"/>
              <a:t>Notification Services</a:t>
            </a:r>
          </a:p>
          <a:p>
            <a:r>
              <a:rPr lang="id-ID" dirty="0" smtClean="0"/>
              <a:t>Reporting Services</a:t>
            </a:r>
          </a:p>
          <a:p>
            <a:r>
              <a:rPr lang="id-ID" dirty="0" smtClean="0"/>
              <a:t>Service Broker</a:t>
            </a:r>
          </a:p>
          <a:p>
            <a:r>
              <a:rPr lang="id-ID" dirty="0" smtClean="0"/>
              <a:t>SQL Server Agent</a:t>
            </a:r>
          </a:p>
          <a:p>
            <a:r>
              <a:rPr lang="id-ID" dirty="0" smtClean="0"/>
              <a:t>Replication</a:t>
            </a:r>
          </a:p>
          <a:p>
            <a:r>
              <a:rPr lang="id-ID" dirty="0" smtClean="0"/>
              <a:t>Full Text Search</a:t>
            </a:r>
          </a:p>
          <a:p>
            <a:r>
              <a:rPr lang="id-ID" dirty="0" smtClean="0"/>
              <a:t>XML Support</a:t>
            </a:r>
          </a:p>
          <a:p>
            <a:r>
              <a:rPr lang="id-ID" dirty="0" smtClean="0"/>
              <a:t>Multi-Instance Support</a:t>
            </a:r>
          </a:p>
          <a:p>
            <a:r>
              <a:rPr lang="id-ID" dirty="0" smtClean="0"/>
              <a:t>DTS Enhancement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880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How to Install SQL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513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6030686" cy="4952492"/>
          </a:xfrm>
        </p:spPr>
        <p:txBody>
          <a:bodyPr/>
          <a:lstStyle/>
          <a:p>
            <a:pPr lvl="0"/>
            <a:r>
              <a:rPr lang="id-ID" dirty="0" smtClean="0"/>
              <a:t>1.</a:t>
            </a:r>
            <a:r>
              <a:rPr lang="id-ID" dirty="0"/>
              <a:t> Choose the Bit on your computer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19" y="3035924"/>
            <a:ext cx="7889507" cy="1594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66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48</TotalTime>
  <Words>263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Corbel</vt:lpstr>
      <vt:lpstr>Headlines</vt:lpstr>
      <vt:lpstr>Sql server database    BELLA PUSPIETA M Hudya Ramadhana m insan hamzah</vt:lpstr>
      <vt:lpstr>Background of SQL SERVER</vt:lpstr>
      <vt:lpstr>Briefly Description of Database</vt:lpstr>
      <vt:lpstr>Definition of SQL Server</vt:lpstr>
      <vt:lpstr>Function of SQL Server</vt:lpstr>
      <vt:lpstr>History of SQL Server</vt:lpstr>
      <vt:lpstr>Feature of SQL Server</vt:lpstr>
      <vt:lpstr>How to Install SQL Server</vt:lpstr>
      <vt:lpstr>1. Choose the Bit on your computer </vt:lpstr>
      <vt:lpstr>2. Choose New Installation if you never install SQL Server </vt:lpstr>
      <vt:lpstr>3. Click Accept Terms.</vt:lpstr>
      <vt:lpstr>4. Select All Features , choose the feature directory place on your computer and Click next. </vt:lpstr>
      <vt:lpstr> 5. Write your instance name and instance ID, instance ID will be your ID at your directory file. You can’t put special character for your instance. </vt:lpstr>
      <vt:lpstr>6. This is Service Account step, make sure you use separate account like Microsoft recommends. If you done, click next. </vt:lpstr>
      <vt:lpstr>7. In this section you will choose the password for your database. In this section you can choose the user who can use this Database Application. </vt:lpstr>
      <vt:lpstr>8. You can choose Send Windows Error Report to Microsoft or your Corporate Report Server if something happened to your Database. </vt:lpstr>
      <vt:lpstr>9. Please wait untill installation progress completed. </vt:lpstr>
      <vt:lpstr>10. Click close when the installation was completed. </vt:lpstr>
      <vt:lpstr>Advantages and Disadvantages</vt:lpstr>
      <vt:lpstr>Comparison Between SQL Server and MySQL </vt:lpstr>
      <vt:lpstr>Suggestion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database    BELLA PUSPIETA M Hudya Ramadhana m insan hamzah</dc:title>
  <dc:creator>Kiddy</dc:creator>
  <cp:lastModifiedBy>Kiddy</cp:lastModifiedBy>
  <cp:revision>6</cp:revision>
  <dcterms:created xsi:type="dcterms:W3CDTF">2015-11-16T03:31:13Z</dcterms:created>
  <dcterms:modified xsi:type="dcterms:W3CDTF">2015-11-17T00:49:11Z</dcterms:modified>
</cp:coreProperties>
</file>