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84" r:id="rId3"/>
    <p:sldId id="285" r:id="rId4"/>
    <p:sldId id="257" r:id="rId5"/>
    <p:sldId id="258" r:id="rId6"/>
    <p:sldId id="259" r:id="rId7"/>
    <p:sldId id="262" r:id="rId8"/>
    <p:sldId id="260" r:id="rId9"/>
    <p:sldId id="261" r:id="rId10"/>
    <p:sldId id="264" r:id="rId11"/>
    <p:sldId id="263" r:id="rId12"/>
    <p:sldId id="265" r:id="rId13"/>
    <p:sldId id="266" r:id="rId14"/>
    <p:sldId id="267" r:id="rId15"/>
    <p:sldId id="281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2" r:id="rId30"/>
    <p:sldId id="28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D02A87-05BF-484C-B05B-813F38F023E3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6165DFB-C2C1-42EF-B1EF-1AA85874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3" y="2743200"/>
            <a:ext cx="8062912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Author: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-M. </a:t>
            </a:r>
            <a:r>
              <a:rPr lang="en-US" dirty="0" err="1" smtClean="0">
                <a:solidFill>
                  <a:schemeClr val="tx1"/>
                </a:solidFill>
              </a:rPr>
              <a:t>Hudya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Ramadhana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Radityo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Harimurti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-Reza </a:t>
            </a:r>
            <a:r>
              <a:rPr lang="en-US" dirty="0" err="1" smtClean="0">
                <a:solidFill>
                  <a:schemeClr val="tx1"/>
                </a:solidFill>
              </a:rPr>
              <a:t>Maulana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Ramadhan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22212" y="533400"/>
            <a:ext cx="4299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OJEK ONLINE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72000"/>
          </a:xfrm>
        </p:spPr>
        <p:txBody>
          <a:bodyPr/>
          <a:lstStyle/>
          <a:p>
            <a:r>
              <a:rPr lang="en-US" dirty="0" smtClean="0"/>
              <a:t>Feedback Table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6858000" cy="1517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990600"/>
          <a:ext cx="4137660" cy="9785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76960"/>
                <a:gridCol w="990600"/>
                <a:gridCol w="20701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/>
                        <a:t>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Name of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/>
                        <a:t>E-mail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Text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User’s 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Text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Title of comment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Comment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/>
                        <a:t>Comment field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598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133600"/>
            <a:ext cx="9601200" cy="2475706"/>
          </a:xfrm>
        </p:spPr>
        <p:txBody>
          <a:bodyPr/>
          <a:lstStyle/>
          <a:p>
            <a:pPr algn="ctr"/>
            <a:r>
              <a:rPr lang="en-US" dirty="0" smtClean="0"/>
              <a:t>Validations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id-ID" sz="1800" b="1" dirty="0" smtClean="0"/>
              <a:t>Driver_Details</a:t>
            </a:r>
            <a:endParaRPr lang="en-US" sz="1800" dirty="0" smtClean="0"/>
          </a:p>
          <a:p>
            <a:pPr lvl="0"/>
            <a:r>
              <a:rPr lang="id-ID" sz="1800" dirty="0" smtClean="0"/>
              <a:t>Name, Address, sex and phone number should not be left blank.</a:t>
            </a:r>
            <a:endParaRPr lang="en-US" sz="1800" dirty="0" smtClean="0"/>
          </a:p>
          <a:p>
            <a:pPr lvl="0"/>
            <a:r>
              <a:rPr lang="id-ID" sz="1800" dirty="0" smtClean="0"/>
              <a:t>Phone_Number should be entered in the format, xxxx-xxxx-xxxx.</a:t>
            </a:r>
            <a:endParaRPr lang="en-US" sz="1800" dirty="0" smtClean="0"/>
          </a:p>
          <a:p>
            <a:pPr lvl="0"/>
            <a:r>
              <a:rPr lang="id-ID" sz="1800" dirty="0" smtClean="0"/>
              <a:t>Sex must be written M or F</a:t>
            </a:r>
            <a:endParaRPr lang="en-US" sz="1800" dirty="0" smtClean="0"/>
          </a:p>
          <a:p>
            <a:endParaRPr lang="en-US" sz="1800" dirty="0" smtClean="0"/>
          </a:p>
          <a:p>
            <a:pPr marL="64008" indent="0">
              <a:buNone/>
            </a:pPr>
            <a:r>
              <a:rPr lang="id-ID" sz="1800" b="1" dirty="0" smtClean="0"/>
              <a:t>User_Details</a:t>
            </a:r>
            <a:endParaRPr lang="en-US" sz="1800" dirty="0" smtClean="0"/>
          </a:p>
          <a:p>
            <a:pPr lvl="0"/>
            <a:r>
              <a:rPr lang="id-ID" sz="1800" dirty="0" smtClean="0"/>
              <a:t>Name, e-mail, sex, phone number should not be left blank.</a:t>
            </a:r>
            <a:endParaRPr lang="en-US" sz="1800" dirty="0" smtClean="0"/>
          </a:p>
          <a:p>
            <a:pPr lvl="0"/>
            <a:r>
              <a:rPr lang="id-ID" sz="1800" dirty="0" smtClean="0"/>
              <a:t>Sex must be written M or F</a:t>
            </a:r>
            <a:endParaRPr lang="en-US" sz="1800" dirty="0" smtClean="0"/>
          </a:p>
          <a:p>
            <a:pPr>
              <a:buNone/>
            </a:pPr>
            <a:r>
              <a:rPr lang="id-ID" sz="1800" dirty="0" smtClean="0"/>
              <a:t> </a:t>
            </a:r>
            <a:endParaRPr lang="en-US" sz="1800" dirty="0" smtClean="0"/>
          </a:p>
          <a:p>
            <a:pPr marL="64008" indent="0">
              <a:buNone/>
            </a:pPr>
            <a:r>
              <a:rPr lang="id-ID" sz="1800" b="1" dirty="0" smtClean="0"/>
              <a:t>Restaurant_data</a:t>
            </a:r>
            <a:endParaRPr lang="en-US" sz="1800" dirty="0" smtClean="0"/>
          </a:p>
          <a:p>
            <a:pPr lvl="0"/>
            <a:r>
              <a:rPr lang="id-ID" sz="1800" dirty="0" smtClean="0"/>
              <a:t>ID_restaurant should start with ID and followed by 4 digit number</a:t>
            </a:r>
            <a:endParaRPr lang="en-US" sz="1800" dirty="0" smtClean="0"/>
          </a:p>
          <a:p>
            <a:pPr lvl="0"/>
            <a:r>
              <a:rPr lang="id-ID" sz="1800" dirty="0" smtClean="0"/>
              <a:t>Phone_Number should be entered in the format, xxxx-xxxx-xxxx.</a:t>
            </a:r>
            <a:endParaRPr lang="en-US" sz="1800" dirty="0" smtClean="0"/>
          </a:p>
          <a:p>
            <a:pPr>
              <a:buNone/>
            </a:pPr>
            <a:r>
              <a:rPr lang="id-ID" sz="1800" dirty="0" smtClean="0"/>
              <a:t> </a:t>
            </a:r>
            <a:endParaRPr lang="en-US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677400" cy="5464208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id-ID" sz="1600" b="1" dirty="0" smtClean="0"/>
              <a:t>Food_Drink_Transaction</a:t>
            </a:r>
            <a:endParaRPr lang="en-US" sz="1600" dirty="0" smtClean="0"/>
          </a:p>
          <a:p>
            <a:pPr lvl="0"/>
            <a:r>
              <a:rPr lang="id-ID" sz="1600" dirty="0" smtClean="0"/>
              <a:t>Id_menu,name,id_driver,Booking_date, booking_time,and total should not be left blank.</a:t>
            </a:r>
            <a:endParaRPr lang="en-US" sz="1600" dirty="0" smtClean="0"/>
          </a:p>
          <a:p>
            <a:pPr>
              <a:buNone/>
            </a:pPr>
            <a:r>
              <a:rPr lang="id-ID" sz="1600" dirty="0" smtClean="0"/>
              <a:t> </a:t>
            </a:r>
            <a:endParaRPr lang="en-US" sz="1600" dirty="0" smtClean="0"/>
          </a:p>
          <a:p>
            <a:pPr marL="64008" indent="0">
              <a:buNone/>
            </a:pPr>
            <a:r>
              <a:rPr lang="id-ID" sz="1600" b="1" dirty="0" smtClean="0"/>
              <a:t>Courier_Transport_Transaction</a:t>
            </a:r>
            <a:endParaRPr lang="en-US" sz="1600" dirty="0" smtClean="0"/>
          </a:p>
          <a:p>
            <a:pPr lvl="0"/>
            <a:r>
              <a:rPr lang="id-ID" sz="1600" dirty="0" smtClean="0"/>
              <a:t>Name,Types,id_driver,departure,destination,booking_time,and booking_date should not be left blank.</a:t>
            </a:r>
            <a:endParaRPr lang="en-US" sz="1600" dirty="0" smtClean="0"/>
          </a:p>
          <a:p>
            <a:pPr>
              <a:buNone/>
            </a:pPr>
            <a:r>
              <a:rPr lang="id-ID" sz="1600" dirty="0" smtClean="0"/>
              <a:t> </a:t>
            </a:r>
            <a:endParaRPr lang="en-US" sz="1600" dirty="0" smtClean="0"/>
          </a:p>
          <a:p>
            <a:pPr marL="64008" indent="0">
              <a:buNone/>
            </a:pPr>
            <a:r>
              <a:rPr lang="id-ID" sz="1600" b="1" dirty="0" smtClean="0"/>
              <a:t>Food_Menu</a:t>
            </a:r>
            <a:endParaRPr lang="en-US" sz="1600" dirty="0" smtClean="0"/>
          </a:p>
          <a:p>
            <a:pPr lvl="0"/>
            <a:r>
              <a:rPr lang="id-ID" sz="1600" dirty="0" smtClean="0"/>
              <a:t>Id_menu,id_restaurant,menu_name, and price should not be left blank.</a:t>
            </a:r>
            <a:endParaRPr lang="en-US" sz="1600" dirty="0" smtClean="0"/>
          </a:p>
          <a:p>
            <a:pPr lvl="0"/>
            <a:r>
              <a:rPr lang="id-ID" sz="1600" dirty="0" smtClean="0"/>
              <a:t>ID_Menu should start with M and followed by 4 digit number</a:t>
            </a:r>
            <a:endParaRPr lang="en-US" sz="1600" dirty="0" smtClean="0"/>
          </a:p>
          <a:p>
            <a:pPr lvl="0"/>
            <a:r>
              <a:rPr lang="id-ID" sz="1600" dirty="0" smtClean="0"/>
              <a:t>ID_restaurant should start iwht ID and followed by 4 digit number</a:t>
            </a:r>
            <a:endParaRPr lang="en-US" sz="1600" dirty="0" smtClean="0"/>
          </a:p>
          <a:p>
            <a:pPr>
              <a:buNone/>
            </a:pPr>
            <a:r>
              <a:rPr lang="id-ID" sz="1600" dirty="0" smtClean="0"/>
              <a:t> </a:t>
            </a:r>
            <a:endParaRPr lang="en-US" sz="1600" dirty="0" smtClean="0"/>
          </a:p>
          <a:p>
            <a:pPr marL="64008" indent="0">
              <a:buNone/>
            </a:pPr>
            <a:r>
              <a:rPr lang="id-ID" sz="1600" b="1" dirty="0" smtClean="0"/>
              <a:t>Driver_Dependent</a:t>
            </a:r>
            <a:endParaRPr lang="en-US" sz="1600" dirty="0" smtClean="0"/>
          </a:p>
          <a:p>
            <a:pPr lvl="0"/>
            <a:r>
              <a:rPr lang="id-ID" sz="1600" dirty="0" smtClean="0"/>
              <a:t>Id_driver, dependent name,sex, birthdate, and status_with_driver should not be left blank.</a:t>
            </a:r>
            <a:endParaRPr lang="en-US" sz="1600" dirty="0" smtClean="0"/>
          </a:p>
          <a:p>
            <a:pPr lvl="0"/>
            <a:r>
              <a:rPr lang="id-ID" sz="1600" dirty="0" smtClean="0"/>
              <a:t>Sex must be written M or F</a:t>
            </a:r>
            <a:endParaRPr lang="en-US" sz="1600" dirty="0" smtClean="0"/>
          </a:p>
          <a:p>
            <a:pPr>
              <a:buNone/>
            </a:pPr>
            <a:r>
              <a:rPr lang="id-ID" sz="1600" dirty="0" smtClean="0"/>
              <a:t>  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14600"/>
            <a:ext cx="8229600" cy="1399032"/>
          </a:xfrm>
        </p:spPr>
        <p:txBody>
          <a:bodyPr/>
          <a:lstStyle/>
          <a:p>
            <a:r>
              <a:rPr lang="id-ID" dirty="0" smtClean="0"/>
              <a:t>ALL QUERY AND FORM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47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User Detail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66526"/>
            <a:ext cx="8686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Details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638800" cy="413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Driver Detail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3145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Details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481138"/>
            <a:ext cx="7629233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399032"/>
          </a:xfrm>
        </p:spPr>
        <p:txBody>
          <a:bodyPr/>
          <a:lstStyle/>
          <a:p>
            <a:r>
              <a:rPr lang="id-ID" dirty="0" smtClean="0"/>
              <a:t>Background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4648200" cy="4648200"/>
          </a:xfrm>
        </p:spPr>
      </p:pic>
    </p:spTree>
    <p:extLst>
      <p:ext uri="{BB962C8B-B14F-4D97-AF65-F5344CB8AC3E}">
        <p14:creationId xmlns:p14="http://schemas.microsoft.com/office/powerpoint/2010/main" val="46826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37223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List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96213"/>
            <a:ext cx="6343650" cy="526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Driver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752600"/>
            <a:ext cx="7362701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Dependent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7195647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Query Food and Drink Transaction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838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6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77200" cy="1399032"/>
          </a:xfrm>
        </p:spPr>
        <p:txBody>
          <a:bodyPr>
            <a:normAutofit/>
          </a:bodyPr>
          <a:lstStyle/>
          <a:p>
            <a:r>
              <a:rPr lang="id-ID" sz="3600" dirty="0" smtClean="0"/>
              <a:t>Food and Drink Transaction Form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524000"/>
            <a:ext cx="6019800" cy="523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Home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620451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Food or Drink Menu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835" y="1981200"/>
            <a:ext cx="49003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Driver and User Data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822792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69698"/>
            <a:ext cx="7620000" cy="5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Query and Reports Form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176" y="1882775"/>
            <a:ext cx="61856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"/>
            <a:ext cx="2971800" cy="1399032"/>
          </a:xfrm>
        </p:spPr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876800" cy="1393792"/>
          </a:xfrm>
        </p:spPr>
        <p:txBody>
          <a:bodyPr/>
          <a:lstStyle/>
          <a:p>
            <a:r>
              <a:rPr lang="id-ID" dirty="0" smtClean="0"/>
              <a:t>15 Reports and Query</a:t>
            </a:r>
          </a:p>
          <a:p>
            <a:r>
              <a:rPr lang="id-ID" dirty="0" smtClean="0"/>
              <a:t>8 Tables</a:t>
            </a:r>
          </a:p>
        </p:txBody>
      </p:sp>
    </p:spTree>
    <p:extLst>
      <p:ext uri="{BB962C8B-B14F-4D97-AF65-F5344CB8AC3E}">
        <p14:creationId xmlns:p14="http://schemas.microsoft.com/office/powerpoint/2010/main" val="30815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Feedback Form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357" y="2057400"/>
            <a:ext cx="607128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133600"/>
            <a:ext cx="8229600" cy="1399032"/>
          </a:xfrm>
        </p:spPr>
        <p:txBody>
          <a:bodyPr/>
          <a:lstStyle/>
          <a:p>
            <a:r>
              <a:rPr lang="id-ID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06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User Details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8429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524000"/>
          <a:ext cx="4876799" cy="1905000"/>
        </p:xfrm>
        <a:graphic>
          <a:graphicData uri="http://schemas.openxmlformats.org/drawingml/2006/table">
            <a:tbl>
              <a:tblPr/>
              <a:tblGrid>
                <a:gridCol w="1191017"/>
                <a:gridCol w="1191017"/>
                <a:gridCol w="2494765"/>
              </a:tblGrid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Field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Autonumber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Number of the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User’s detail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User’s E-mail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User’s gender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phone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User’s phone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joined 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 in which the user signed up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Driver Details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38600"/>
            <a:ext cx="9144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066800"/>
          <a:ext cx="5410200" cy="2895598"/>
        </p:xfrm>
        <a:graphic>
          <a:graphicData uri="http://schemas.openxmlformats.org/drawingml/2006/table">
            <a:tbl>
              <a:tblPr/>
              <a:tblGrid>
                <a:gridCol w="1324135"/>
                <a:gridCol w="1160952"/>
                <a:gridCol w="2925113"/>
              </a:tblGrid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Field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526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Autonumber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Number of the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Id_driver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birthdate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birthdate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address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address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phone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phone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sex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gender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joined 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 in which the driver signed up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Restaurant Data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505200"/>
            <a:ext cx="850655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295400"/>
          <a:ext cx="5140960" cy="1958719"/>
        </p:xfrm>
        <a:graphic>
          <a:graphicData uri="http://schemas.openxmlformats.org/drawingml/2006/table">
            <a:tbl>
              <a:tblPr/>
              <a:tblGrid>
                <a:gridCol w="1426549"/>
                <a:gridCol w="1073277"/>
                <a:gridCol w="2641134"/>
              </a:tblGrid>
              <a:tr h="326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26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Id_resturant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Restaurant’s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 of the restaurant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address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Restaurant’s address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phone 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Restaurant’s phone number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Driver dependent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6629400" cy="381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14400"/>
          <a:ext cx="5640705" cy="1675574"/>
        </p:xfrm>
        <a:graphic>
          <a:graphicData uri="http://schemas.openxmlformats.org/drawingml/2006/table">
            <a:tbl>
              <a:tblPr/>
              <a:tblGrid>
                <a:gridCol w="1868170"/>
                <a:gridCol w="1009015"/>
                <a:gridCol w="2763520"/>
              </a:tblGrid>
              <a:tr h="501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Times New Roman"/>
                          <a:ea typeface="Calibri"/>
                          <a:cs typeface="Times New Roman"/>
                        </a:rPr>
                        <a:t>No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Autonumber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Number of the data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Times New Roman"/>
                          <a:ea typeface="Calibri"/>
                          <a:cs typeface="Times New Roman"/>
                        </a:rPr>
                        <a:t>id_driver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Driver’s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Times New Roman"/>
                          <a:ea typeface="Calibri"/>
                          <a:cs typeface="Times New Roman"/>
                        </a:rPr>
                        <a:t>dependent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Dependent’s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Times New Roman"/>
                          <a:ea typeface="Calibri"/>
                          <a:cs typeface="Times New Roman"/>
                        </a:rPr>
                        <a:t>sex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Staff’s gender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Times New Roman"/>
                          <a:ea typeface="Calibri"/>
                          <a:cs typeface="Times New Roman"/>
                        </a:rPr>
                        <a:t>birthdate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Birthdate of the dependent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latin typeface="Times New Roman"/>
                          <a:ea typeface="Calibri"/>
                          <a:cs typeface="Times New Roman"/>
                        </a:rPr>
                        <a:t>status with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latin typeface="Times New Roman"/>
                          <a:ea typeface="Calibri"/>
                          <a:cs typeface="Times New Roman"/>
                        </a:rPr>
                        <a:t>Dependent’s status with driver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Food &amp; Drink Transaction Details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162800" cy="2407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1219200"/>
          <a:ext cx="4227830" cy="1761363"/>
        </p:xfrm>
        <a:graphic>
          <a:graphicData uri="http://schemas.openxmlformats.org/drawingml/2006/table">
            <a:tbl>
              <a:tblPr/>
              <a:tblGrid>
                <a:gridCol w="1167130"/>
                <a:gridCol w="1080135"/>
                <a:gridCol w="198056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Field Name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no_booking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Autonumber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Number of 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id_menu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Identification of the menu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Name of the food/drink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id_driver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booking_date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 of the 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booking_time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Time of the 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Total of the items booked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Fee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Driver’s delivery fee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389120"/>
          </a:xfrm>
        </p:spPr>
        <p:txBody>
          <a:bodyPr/>
          <a:lstStyle/>
          <a:p>
            <a:r>
              <a:rPr lang="en-US" dirty="0" smtClean="0"/>
              <a:t>Courier Transport Transaction Table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7696200" cy="266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990600"/>
          <a:ext cx="5574030" cy="2785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0822"/>
                <a:gridCol w="1334482"/>
                <a:gridCol w="2788726"/>
              </a:tblGrid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Field 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Data 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Description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no_booking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Autonumber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Number of 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types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Types of service provided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id_staff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Staff’s id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departure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User Departure Location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destination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Text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/>
                        <a:t>User Destination Location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booking_time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Time of the 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booking date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Date/Time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Date of the booking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fee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/>
                        <a:t>Number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Fee of the provided services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453</TotalTime>
  <Words>438</Words>
  <Application>Microsoft Office PowerPoint</Application>
  <PresentationFormat>On-screen Show (4:3)</PresentationFormat>
  <Paragraphs>217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Background</vt:lpstr>
      <vt:lpstr>Data</vt:lpstr>
      <vt:lpstr>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</vt:lpstr>
      <vt:lpstr>Validations</vt:lpstr>
      <vt:lpstr>PowerPoint Presentation</vt:lpstr>
      <vt:lpstr>PowerPoint Presentation</vt:lpstr>
      <vt:lpstr>ALL QUERY AND FORM</vt:lpstr>
      <vt:lpstr>Query User Detail</vt:lpstr>
      <vt:lpstr>User Details Form</vt:lpstr>
      <vt:lpstr>Query Driver Detail</vt:lpstr>
      <vt:lpstr>Driver Details Form</vt:lpstr>
      <vt:lpstr>Menu List</vt:lpstr>
      <vt:lpstr>Menu List Form</vt:lpstr>
      <vt:lpstr>Query Driver Dependent</vt:lpstr>
      <vt:lpstr>Driver Dependent Form</vt:lpstr>
      <vt:lpstr>Query Food and Drink Transaction</vt:lpstr>
      <vt:lpstr>Food and Drink Transaction Form</vt:lpstr>
      <vt:lpstr>Home Form</vt:lpstr>
      <vt:lpstr>Food or Drink Menu</vt:lpstr>
      <vt:lpstr>Driver and User Data Form</vt:lpstr>
      <vt:lpstr>Query and Reports Form</vt:lpstr>
      <vt:lpstr>Feedback Form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Wisma Hijau</dc:creator>
  <cp:lastModifiedBy>error404</cp:lastModifiedBy>
  <cp:revision>45</cp:revision>
  <dcterms:created xsi:type="dcterms:W3CDTF">2015-09-27T12:12:42Z</dcterms:created>
  <dcterms:modified xsi:type="dcterms:W3CDTF">2015-09-29T05:25:52Z</dcterms:modified>
</cp:coreProperties>
</file>