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6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0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1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3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5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5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1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2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0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1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3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2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2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3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2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7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A369A11-C1D4-4EE6-8EA5-903F1C6462F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CF7024-7BF8-4353-8DA8-88F26FD2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id-ID" sz="3200" dirty="0" smtClean="0"/>
              <a:t>SCHOOL INFORMATION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419600"/>
            <a:ext cx="5917679" cy="1219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Mutia Ayu Dianita</a:t>
            </a:r>
          </a:p>
          <a:p>
            <a:pPr marL="342900" indent="-342900">
              <a:buAutoNum type="arabicPeriod"/>
            </a:pPr>
            <a:r>
              <a:rPr lang="id-ID" dirty="0" smtClean="0"/>
              <a:t>MuhamAD hudya Ramadhana</a:t>
            </a:r>
          </a:p>
          <a:p>
            <a:pPr marL="342900" indent="-342900">
              <a:buAutoNum type="arabicPeriod"/>
            </a:pPr>
            <a:r>
              <a:rPr lang="id-ID" dirty="0" smtClean="0"/>
              <a:t>Radityo harimurti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----- auto spec id course</a:t>
            </a:r>
          </a:p>
          <a:p>
            <a:pPr marL="0" indent="0">
              <a:buNone/>
            </a:pPr>
            <a:r>
              <a:rPr lang="id-ID" dirty="0"/>
              <a:t>create procedure autospecidcourse</a:t>
            </a:r>
          </a:p>
          <a:p>
            <a:pPr marL="0" indent="0">
              <a:buNone/>
            </a:pPr>
            <a:r>
              <a:rPr lang="id-ID" dirty="0"/>
              <a:t>	@id_majoring char (5),</a:t>
            </a:r>
          </a:p>
          <a:p>
            <a:pPr marL="0" indent="0">
              <a:buNone/>
            </a:pPr>
            <a:r>
              <a:rPr lang="id-ID" dirty="0"/>
              <a:t>	@name varchar (50)</a:t>
            </a:r>
          </a:p>
          <a:p>
            <a:pPr marL="0" indent="0">
              <a:buNone/>
            </a:pPr>
            <a:r>
              <a:rPr lang="id-ID" dirty="0"/>
              <a:t>as</a:t>
            </a:r>
          </a:p>
          <a:p>
            <a:pPr marL="0" indent="0">
              <a:buNone/>
            </a:pPr>
            <a:r>
              <a:rPr lang="id-ID" dirty="0"/>
              <a:t>	declare @id_course char(5)</a:t>
            </a:r>
          </a:p>
          <a:p>
            <a:pPr marL="0" indent="0">
              <a:buNone/>
            </a:pPr>
            <a:r>
              <a:rPr lang="id-ID" dirty="0"/>
              <a:t>	if exists(select id_course from course where id_course = 'P0001')</a:t>
            </a:r>
          </a:p>
          <a:p>
            <a:pPr marL="0" indent="0">
              <a:buNone/>
            </a:pPr>
            <a:r>
              <a:rPr lang="id-ID" dirty="0"/>
              <a:t>		begin</a:t>
            </a:r>
          </a:p>
          <a:p>
            <a:pPr marL="0" indent="0">
              <a:buNone/>
            </a:pPr>
            <a:r>
              <a:rPr lang="id-ID" dirty="0"/>
              <a:t>			select @id_course  = MAX(right(id_course ,3)) from course</a:t>
            </a:r>
          </a:p>
          <a:p>
            <a:pPr marL="0" indent="0">
              <a:buNone/>
            </a:pPr>
            <a:r>
              <a:rPr lang="id-ID" dirty="0"/>
              <a:t>			select @id_course  </a:t>
            </a:r>
            <a:r>
              <a:rPr lang="id-ID" dirty="0" smtClean="0"/>
              <a:t>=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9596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89200"/>
            <a:ext cx="7848599" cy="398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		case</a:t>
            </a:r>
          </a:p>
          <a:p>
            <a:pPr marL="0" indent="0">
              <a:buNone/>
            </a:pPr>
            <a:r>
              <a:rPr lang="id-ID" dirty="0"/>
              <a:t>			when @id_course &gt;=0 and @id_course &lt;10 then 'P000' + CONVERT(char(5),@id_course + 1)</a:t>
            </a:r>
          </a:p>
          <a:p>
            <a:pPr marL="0" indent="0">
              <a:buNone/>
            </a:pPr>
            <a:r>
              <a:rPr lang="id-ID" dirty="0"/>
              <a:t>			when @id_course &gt;=10 and @id_course &lt;100 then 'P00' + CONVERT(char(5),@id_course + 1)</a:t>
            </a:r>
          </a:p>
          <a:p>
            <a:pPr marL="0" indent="0">
              <a:buNone/>
            </a:pPr>
            <a:r>
              <a:rPr lang="id-ID" dirty="0"/>
              <a:t>			when @id_course &gt;=100 and @id_course &lt;1000 then 'P0' + CONVERT(char(5),@id_course + 1)</a:t>
            </a:r>
          </a:p>
          <a:p>
            <a:pPr marL="0" indent="0">
              <a:buNone/>
            </a:pPr>
            <a:r>
              <a:rPr lang="id-ID" dirty="0"/>
              <a:t>		end</a:t>
            </a:r>
          </a:p>
          <a:p>
            <a:pPr marL="0" indent="0">
              <a:buNone/>
            </a:pPr>
            <a:r>
              <a:rPr lang="id-ID" dirty="0"/>
              <a:t>		end</a:t>
            </a:r>
          </a:p>
          <a:p>
            <a:pPr marL="0" indent="0">
              <a:buNone/>
            </a:pPr>
            <a:r>
              <a:rPr lang="id-ID" dirty="0"/>
              <a:t>	else</a:t>
            </a:r>
          </a:p>
          <a:p>
            <a:pPr marL="0" indent="0">
              <a:buNone/>
            </a:pPr>
            <a:r>
              <a:rPr lang="id-ID" dirty="0"/>
              <a:t>		insert into course values('P0001',@id_majoring,@name)</a:t>
            </a:r>
          </a:p>
          <a:p>
            <a:pPr marL="0" indent="0">
              <a:buNone/>
            </a:pPr>
            <a:r>
              <a:rPr lang="id-ID" dirty="0"/>
              <a:t>		insert into course values(@id_course,@id_majoring,@name)</a:t>
            </a:r>
          </a:p>
          <a:p>
            <a:pPr marL="0" indent="0">
              <a:buNone/>
            </a:pPr>
            <a:r>
              <a:rPr lang="id-ID" dirty="0"/>
              <a:t>go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exec autospecidcourse 'M0001','Bahasa Jerman'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5963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----- VIEW ------</a:t>
            </a:r>
          </a:p>
          <a:p>
            <a:pPr marL="0" indent="0">
              <a:buNone/>
            </a:pPr>
            <a:r>
              <a:rPr lang="id-ID" dirty="0"/>
              <a:t>create view vscore as</a:t>
            </a:r>
          </a:p>
          <a:p>
            <a:pPr marL="0" indent="0">
              <a:buNone/>
            </a:pPr>
            <a:r>
              <a:rPr lang="id-ID" dirty="0"/>
              <a:t>select A.id_student as id_s,A.name,  B.score as score, B.stts </a:t>
            </a:r>
            <a:r>
              <a:rPr lang="id-ID" dirty="0" smtClean="0"/>
              <a:t>as statuss</a:t>
            </a:r>
            <a:r>
              <a:rPr lang="id-ID" dirty="0"/>
              <a:t>,</a:t>
            </a:r>
          </a:p>
          <a:p>
            <a:pPr marL="0" indent="0">
              <a:buNone/>
            </a:pPr>
            <a:r>
              <a:rPr lang="id-ID" dirty="0" smtClean="0"/>
              <a:t>C.name </a:t>
            </a:r>
            <a:r>
              <a:rPr lang="id-ID" dirty="0"/>
              <a:t>as name_course from student A, student_score B, course </a:t>
            </a:r>
            <a:r>
              <a:rPr lang="id-ID" dirty="0" smtClean="0"/>
              <a:t>Cwhere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A.id_student = B.id_student AND C.id_course = B.id_course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select id_s,name,name_course,score,statuss from vscore </a:t>
            </a:r>
            <a:r>
              <a:rPr lang="id-ID" dirty="0" smtClean="0"/>
              <a:t>where statuss </a:t>
            </a:r>
            <a:r>
              <a:rPr lang="id-ID" dirty="0"/>
              <a:t>= 'N'</a:t>
            </a:r>
          </a:p>
          <a:p>
            <a:pPr marL="0" indent="0">
              <a:buNone/>
            </a:pPr>
            <a:r>
              <a:rPr lang="id-ID" dirty="0"/>
              <a:t>select id_s,name,name_course,score,statuss from vscore where statuss = 'Y'</a:t>
            </a:r>
          </a:p>
          <a:p>
            <a:pPr marL="0" indent="0">
              <a:buNone/>
            </a:pPr>
            <a:r>
              <a:rPr lang="id-ID" dirty="0"/>
              <a:t>select id_s,name,name_course,score,statuss from vscore where score &gt; </a:t>
            </a:r>
            <a:r>
              <a:rPr lang="id-ID" dirty="0" smtClean="0"/>
              <a:t>78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417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6629399" cy="4191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create user raditt</a:t>
            </a:r>
          </a:p>
          <a:p>
            <a:pPr marL="0" indent="0">
              <a:buNone/>
            </a:pPr>
            <a:r>
              <a:rPr lang="id-ID" dirty="0"/>
              <a:t>for login radit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create user mutiad</a:t>
            </a:r>
          </a:p>
          <a:p>
            <a:pPr marL="0" indent="0">
              <a:buNone/>
            </a:pPr>
            <a:r>
              <a:rPr lang="id-ID" dirty="0"/>
              <a:t>for login </a:t>
            </a:r>
            <a:r>
              <a:rPr lang="id-ID" dirty="0" smtClean="0"/>
              <a:t>mutia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use SIS</a:t>
            </a:r>
          </a:p>
          <a:p>
            <a:pPr marL="0" indent="0">
              <a:buNone/>
            </a:pPr>
            <a:r>
              <a:rPr lang="id-ID" dirty="0"/>
              <a:t>GRANT CREATE PROCEDURE,CREATE TABLE,CREATE FUNCTION</a:t>
            </a:r>
          </a:p>
          <a:p>
            <a:pPr marL="0" indent="0">
              <a:buNone/>
            </a:pPr>
            <a:r>
              <a:rPr lang="id-ID" dirty="0"/>
              <a:t>to mutiad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use SIS</a:t>
            </a:r>
          </a:p>
          <a:p>
            <a:pPr marL="0" indent="0">
              <a:buNone/>
            </a:pPr>
            <a:r>
              <a:rPr lang="id-ID" dirty="0"/>
              <a:t>GRANT DELETE,INSERT,SELECT,UPDATE</a:t>
            </a:r>
          </a:p>
          <a:p>
            <a:pPr marL="0" indent="0">
              <a:buNone/>
            </a:pPr>
            <a:r>
              <a:rPr lang="id-ID" dirty="0"/>
              <a:t>to raditt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0078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---BACKUP</a:t>
            </a:r>
          </a:p>
          <a:p>
            <a:pPr marL="0" indent="0">
              <a:buNone/>
            </a:pPr>
            <a:r>
              <a:rPr lang="id-ID" dirty="0"/>
              <a:t>BACKUP DATABASE SIS</a:t>
            </a:r>
          </a:p>
          <a:p>
            <a:pPr marL="0" indent="0">
              <a:buNone/>
            </a:pPr>
            <a:r>
              <a:rPr lang="id-ID" dirty="0"/>
              <a:t>to disk= 'C:\Program Files\Microsoft </a:t>
            </a:r>
            <a:r>
              <a:rPr lang="id-ID" dirty="0" smtClean="0"/>
              <a:t>SQL Server\MSSQL10_50.DHANA\MSSQL\Backup\SIS.bak</a:t>
            </a:r>
            <a:r>
              <a:rPr lang="id-ID" dirty="0"/>
              <a:t>'</a:t>
            </a:r>
          </a:p>
          <a:p>
            <a:pPr marL="0" indent="0">
              <a:buNone/>
            </a:pPr>
            <a:r>
              <a:rPr lang="id-ID" dirty="0"/>
              <a:t>WITH FORMAT</a:t>
            </a:r>
          </a:p>
          <a:p>
            <a:pPr marL="0" indent="0">
              <a:buNone/>
            </a:pPr>
            <a:r>
              <a:rPr lang="id-ID" dirty="0"/>
              <a:t>GO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BACKUP LOG SIS</a:t>
            </a:r>
          </a:p>
          <a:p>
            <a:pPr marL="0" indent="0">
              <a:buNone/>
            </a:pPr>
            <a:r>
              <a:rPr lang="id-ID" dirty="0"/>
              <a:t>to disk= 'C:\Program Files\Microsoft </a:t>
            </a:r>
            <a:r>
              <a:rPr lang="id-ID" dirty="0" smtClean="0"/>
              <a:t>SQL Server\MSSQL10_50.DHANA\MSSQL\Backup\SIS.bak</a:t>
            </a:r>
            <a:r>
              <a:rPr lang="id-ID" dirty="0"/>
              <a:t>'</a:t>
            </a:r>
          </a:p>
          <a:p>
            <a:pPr marL="0" indent="0">
              <a:buNone/>
            </a:pPr>
            <a:r>
              <a:rPr lang="id-ID" dirty="0"/>
              <a:t>GO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5151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6608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C:\Users\Hp 14\AppData\Local\Microsoft\Windows\INetCache\Content.Word\ghjhgj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85236" cy="644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153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-- CREATE DATABASE --</a:t>
            </a:r>
          </a:p>
          <a:p>
            <a:pPr marL="0" indent="0">
              <a:buNone/>
            </a:pPr>
            <a:r>
              <a:rPr lang="id-ID" dirty="0"/>
              <a:t>create database SIS;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-- USE DATABASE --</a:t>
            </a:r>
          </a:p>
          <a:p>
            <a:pPr marL="0" indent="0">
              <a:buNone/>
            </a:pPr>
            <a:r>
              <a:rPr lang="id-ID" dirty="0"/>
              <a:t>use  SIS;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957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-- CREATE TABLE --</a:t>
            </a:r>
          </a:p>
          <a:p>
            <a:pPr marL="0" indent="0">
              <a:buNone/>
            </a:pPr>
            <a:r>
              <a:rPr lang="id-ID" dirty="0"/>
              <a:t>create table student(</a:t>
            </a:r>
          </a:p>
          <a:p>
            <a:pPr marL="0" indent="0">
              <a:buNone/>
            </a:pPr>
            <a:r>
              <a:rPr lang="id-ID" dirty="0"/>
              <a:t>	id_student char(5) not null primary key,</a:t>
            </a:r>
          </a:p>
          <a:p>
            <a:pPr marL="0" indent="0">
              <a:buNone/>
            </a:pPr>
            <a:r>
              <a:rPr lang="id-ID" dirty="0"/>
              <a:t>	name varchar (50),</a:t>
            </a:r>
          </a:p>
          <a:p>
            <a:pPr marL="0" indent="0">
              <a:buNone/>
            </a:pPr>
            <a:r>
              <a:rPr lang="id-ID" dirty="0"/>
              <a:t>	pswd varchar (50),</a:t>
            </a:r>
          </a:p>
          <a:p>
            <a:pPr marL="0" indent="0">
              <a:buNone/>
            </a:pPr>
            <a:r>
              <a:rPr lang="id-ID" dirty="0"/>
              <a:t>	sex char(1),</a:t>
            </a:r>
          </a:p>
          <a:p>
            <a:pPr marL="0" indent="0">
              <a:buNone/>
            </a:pPr>
            <a:r>
              <a:rPr lang="id-ID" dirty="0"/>
              <a:t>	addresses text,</a:t>
            </a:r>
          </a:p>
          <a:p>
            <a:pPr marL="0" indent="0">
              <a:buNone/>
            </a:pPr>
            <a:r>
              <a:rPr lang="id-ID" dirty="0"/>
              <a:t>	phone varchar (12),</a:t>
            </a:r>
          </a:p>
          <a:p>
            <a:pPr marL="0" indent="0">
              <a:buNone/>
            </a:pPr>
            <a:r>
              <a:rPr lang="id-ID" dirty="0"/>
              <a:t>	id_class char (5),</a:t>
            </a:r>
          </a:p>
          <a:p>
            <a:pPr marL="0" indent="0">
              <a:buNone/>
            </a:pPr>
            <a:r>
              <a:rPr lang="id-ID" dirty="0"/>
              <a:t>	id_majoring char (5),</a:t>
            </a:r>
          </a:p>
          <a:p>
            <a:pPr marL="0" indent="0">
              <a:buNone/>
            </a:pPr>
            <a:r>
              <a:rPr lang="id-ID" dirty="0"/>
              <a:t>	joined_date date,</a:t>
            </a:r>
          </a:p>
          <a:p>
            <a:pPr marL="0" indent="0">
              <a:buNone/>
            </a:pPr>
            <a:r>
              <a:rPr lang="id-ID" dirty="0"/>
              <a:t>);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3966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Constraint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--</a:t>
            </a:r>
            <a:r>
              <a:rPr lang="id-ID" dirty="0"/>
              <a:t>constraint student	</a:t>
            </a:r>
          </a:p>
          <a:p>
            <a:pPr marL="0" indent="0">
              <a:buNone/>
            </a:pPr>
            <a:r>
              <a:rPr lang="id-ID" dirty="0" smtClean="0"/>
              <a:t>alter </a:t>
            </a:r>
            <a:r>
              <a:rPr lang="id-ID" dirty="0"/>
              <a:t>table student add constraint </a:t>
            </a:r>
            <a:r>
              <a:rPr lang="id-ID" dirty="0" smtClean="0"/>
              <a:t>chk_id_student check </a:t>
            </a:r>
            <a:r>
              <a:rPr lang="id-ID" dirty="0"/>
              <a:t>(id_student like 'S</a:t>
            </a:r>
            <a:r>
              <a:rPr lang="id-ID" dirty="0" smtClean="0"/>
              <a:t>%%%%');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alter table student </a:t>
            </a:r>
            <a:r>
              <a:rPr lang="id-ID" dirty="0" smtClean="0"/>
              <a:t>add </a:t>
            </a:r>
            <a:r>
              <a:rPr lang="id-ID" dirty="0"/>
              <a:t>constraint chk_sex check (sex like 'M' OR sex like 'F');</a:t>
            </a:r>
          </a:p>
          <a:p>
            <a:pPr marL="0" indent="0">
              <a:buNone/>
            </a:pPr>
            <a:r>
              <a:rPr lang="id-ID" dirty="0"/>
              <a:t>alter table student add constraint chk_phone_student check (phone like REPLICATE('[0-9]',0-12))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3401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Foreign Key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--- FK ----------</a:t>
            </a:r>
          </a:p>
          <a:p>
            <a:pPr marL="0" indent="0">
              <a:buNone/>
            </a:pPr>
            <a:r>
              <a:rPr lang="id-ID" dirty="0"/>
              <a:t>alter table parents add foreign key (id_student) references student (id_student)</a:t>
            </a:r>
          </a:p>
          <a:p>
            <a:pPr marL="0" indent="0">
              <a:buNone/>
            </a:pPr>
            <a:r>
              <a:rPr lang="id-ID" dirty="0"/>
              <a:t>alter table course add foreign key (id_majoring) references majoring (id_majoring)</a:t>
            </a:r>
          </a:p>
          <a:p>
            <a:pPr marL="0" indent="0">
              <a:buNone/>
            </a:pPr>
            <a:r>
              <a:rPr lang="id-ID" dirty="0"/>
              <a:t>alter table student add foreign key (id_class) references class (id_class)</a:t>
            </a:r>
          </a:p>
          <a:p>
            <a:pPr marL="0" indent="0">
              <a:buNone/>
            </a:pPr>
            <a:r>
              <a:rPr lang="id-ID" dirty="0"/>
              <a:t>alter table class add foreign key (id_majoring) references majoring (id_majoring)</a:t>
            </a:r>
          </a:p>
          <a:p>
            <a:pPr marL="0" indent="0">
              <a:buNone/>
            </a:pPr>
            <a:r>
              <a:rPr lang="id-ID" dirty="0"/>
              <a:t>alter table class add foreign key (id_headclass) references teacher (id_teacher)</a:t>
            </a:r>
          </a:p>
          <a:p>
            <a:pPr marL="0" indent="0">
              <a:buNone/>
            </a:pPr>
            <a:r>
              <a:rPr lang="id-ID" dirty="0"/>
              <a:t>alter table teacher add foreign key (id_teacher) references employee (id_employee)</a:t>
            </a:r>
          </a:p>
          <a:p>
            <a:pPr marL="0" indent="0">
              <a:buNone/>
            </a:pPr>
            <a:r>
              <a:rPr lang="id-ID" dirty="0"/>
              <a:t>alter table Admins add foreign key (id_admin) references employee (id_employee)</a:t>
            </a:r>
          </a:p>
          <a:p>
            <a:pPr marL="0" indent="0">
              <a:buNone/>
            </a:pPr>
            <a:r>
              <a:rPr lang="id-ID" dirty="0"/>
              <a:t>alter table treasurer add foreign key (id_treasurer) references employee (id_employee)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6634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select * from student;</a:t>
            </a:r>
          </a:p>
          <a:p>
            <a:pPr marL="0" indent="0">
              <a:buNone/>
            </a:pPr>
            <a:r>
              <a:rPr lang="id-ID" dirty="0"/>
              <a:t>select * from student_score;</a:t>
            </a:r>
          </a:p>
          <a:p>
            <a:pPr marL="0" indent="0">
              <a:buNone/>
            </a:pPr>
            <a:r>
              <a:rPr lang="id-ID" dirty="0"/>
              <a:t>select * from course;</a:t>
            </a:r>
          </a:p>
          <a:p>
            <a:pPr marL="0" indent="0">
              <a:buNone/>
            </a:pPr>
            <a:r>
              <a:rPr lang="id-ID" dirty="0"/>
              <a:t>select * from parents;</a:t>
            </a:r>
          </a:p>
          <a:p>
            <a:pPr marL="0" indent="0">
              <a:buNone/>
            </a:pPr>
            <a:r>
              <a:rPr lang="id-ID" dirty="0"/>
              <a:t>select * from teacher;</a:t>
            </a:r>
          </a:p>
          <a:p>
            <a:pPr marL="0" indent="0">
              <a:buNone/>
            </a:pPr>
            <a:r>
              <a:rPr lang="id-ID" dirty="0"/>
              <a:t>select * from class;</a:t>
            </a:r>
          </a:p>
          <a:p>
            <a:pPr marL="0" indent="0">
              <a:buNone/>
            </a:pPr>
            <a:r>
              <a:rPr lang="id-ID" dirty="0"/>
              <a:t>select * from majoring;</a:t>
            </a:r>
          </a:p>
          <a:p>
            <a:pPr marL="0" indent="0">
              <a:buNone/>
            </a:pPr>
            <a:r>
              <a:rPr lang="id-ID" dirty="0"/>
              <a:t>select * from teacher;</a:t>
            </a:r>
          </a:p>
          <a:p>
            <a:pPr marL="0" indent="0">
              <a:buNone/>
            </a:pPr>
            <a:r>
              <a:rPr lang="id-ID" dirty="0"/>
              <a:t>select * from tuition_paid;</a:t>
            </a:r>
          </a:p>
          <a:p>
            <a:pPr marL="0" indent="0">
              <a:buNone/>
            </a:pPr>
            <a:r>
              <a:rPr lang="id-ID" dirty="0"/>
              <a:t>select * from employee;</a:t>
            </a:r>
          </a:p>
          <a:p>
            <a:pPr marL="0" indent="0">
              <a:buNone/>
            </a:pPr>
            <a:r>
              <a:rPr lang="id-ID" dirty="0"/>
              <a:t>select * from admins;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329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Trigger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--Check Score</a:t>
            </a:r>
          </a:p>
          <a:p>
            <a:pPr marL="0" indent="0">
              <a:buNone/>
            </a:pPr>
            <a:r>
              <a:rPr lang="id-ID" dirty="0"/>
              <a:t>create trigger tr_chk_score on dbo.student_score</a:t>
            </a:r>
          </a:p>
          <a:p>
            <a:pPr marL="0" indent="0">
              <a:buNone/>
            </a:pPr>
            <a:r>
              <a:rPr lang="id-ID" dirty="0"/>
              <a:t>after insert,update</a:t>
            </a:r>
          </a:p>
          <a:p>
            <a:pPr marL="0" indent="0">
              <a:buNone/>
            </a:pPr>
            <a:r>
              <a:rPr lang="id-ID" dirty="0"/>
              <a:t>as</a:t>
            </a:r>
          </a:p>
          <a:p>
            <a:pPr marL="0" indent="0">
              <a:buNone/>
            </a:pPr>
            <a:r>
              <a:rPr lang="id-ID" dirty="0"/>
              <a:t>declare @score int</a:t>
            </a:r>
          </a:p>
          <a:p>
            <a:pPr marL="0" indent="0">
              <a:buNone/>
            </a:pPr>
            <a:r>
              <a:rPr lang="id-ID" dirty="0"/>
              <a:t>begin</a:t>
            </a:r>
          </a:p>
          <a:p>
            <a:pPr marL="0" indent="0">
              <a:buNone/>
            </a:pPr>
            <a:r>
              <a:rPr lang="id-ID" dirty="0"/>
              <a:t>select @score = score from inserted</a:t>
            </a:r>
          </a:p>
          <a:p>
            <a:pPr marL="0" indent="0">
              <a:buNone/>
            </a:pPr>
            <a:r>
              <a:rPr lang="id-ID" dirty="0"/>
              <a:t>if (@score &gt; 75)</a:t>
            </a:r>
          </a:p>
          <a:p>
            <a:pPr marL="0" indent="0">
              <a:buNone/>
            </a:pPr>
            <a:r>
              <a:rPr lang="id-ID" dirty="0"/>
              <a:t>update student_score set stts = 'Y'</a:t>
            </a:r>
          </a:p>
          <a:p>
            <a:pPr marL="0" indent="0">
              <a:buNone/>
            </a:pPr>
            <a:r>
              <a:rPr lang="id-ID" dirty="0"/>
              <a:t>else</a:t>
            </a:r>
          </a:p>
          <a:p>
            <a:pPr marL="0" indent="0">
              <a:buNone/>
            </a:pPr>
            <a:r>
              <a:rPr lang="id-ID" dirty="0"/>
              <a:t>if (@score &lt; 75)</a:t>
            </a:r>
          </a:p>
          <a:p>
            <a:pPr marL="0" indent="0">
              <a:buNone/>
            </a:pPr>
            <a:r>
              <a:rPr lang="id-ID" dirty="0"/>
              <a:t>update student_score set stts = 'N'</a:t>
            </a:r>
          </a:p>
          <a:p>
            <a:pPr marL="0" indent="0">
              <a:buNone/>
            </a:pPr>
            <a:r>
              <a:rPr lang="id-ID" dirty="0"/>
              <a:t>end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9154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333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SCHOOL INFORMATION SYSTEM</vt:lpstr>
      <vt:lpstr>Background</vt:lpstr>
      <vt:lpstr>PowerPoint Presentation</vt:lpstr>
      <vt:lpstr>QUERY</vt:lpstr>
      <vt:lpstr>PowerPoint Presentation</vt:lpstr>
      <vt:lpstr>Constraint</vt:lpstr>
      <vt:lpstr>Foreign Key</vt:lpstr>
      <vt:lpstr>Select</vt:lpstr>
      <vt:lpstr>Trigger</vt:lpstr>
      <vt:lpstr>Procedure</vt:lpstr>
      <vt:lpstr>PowerPoint Presentation</vt:lpstr>
      <vt:lpstr>View</vt:lpstr>
      <vt:lpstr>Security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Wisma Hijau</dc:creator>
  <cp:lastModifiedBy>Kiddy</cp:lastModifiedBy>
  <cp:revision>8</cp:revision>
  <dcterms:created xsi:type="dcterms:W3CDTF">2015-12-22T22:48:57Z</dcterms:created>
  <dcterms:modified xsi:type="dcterms:W3CDTF">2015-12-23T07:49:28Z</dcterms:modified>
</cp:coreProperties>
</file>