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1" r:id="rId4"/>
    <p:sldId id="272" r:id="rId5"/>
    <p:sldId id="273" r:id="rId6"/>
    <p:sldId id="274" r:id="rId7"/>
    <p:sldId id="279" r:id="rId8"/>
    <p:sldId id="275" r:id="rId9"/>
    <p:sldId id="276" r:id="rId10"/>
    <p:sldId id="277" r:id="rId11"/>
    <p:sldId id="278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F702-0714-4E08-A299-FB7CD6DD53D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F021-7EF0-4BDC-ABAA-3F31888D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DD-85A7-4A1D-B5D6-4471BFC8E4F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5845-826A-4014-B98A-97266F30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9BA0-A3F1-4AE0-A095-A691F325988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332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9DF06-9503-4BFC-9BDB-01518A2C34B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568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6D803-E824-49BC-A33E-A6A786BEDB3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3560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9D3032-ACFF-440E-8C29-E047F0CC3352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548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51548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8975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975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2342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200" userDrawn="1">
          <p15:clr>
            <a:srgbClr val="FBAE40"/>
          </p15:clr>
        </p15:guide>
        <p15:guide id="3" pos="75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74E8E-6132-4C3E-8FAF-08614718A4E8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539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C1BA8-14CB-402F-AB5D-65EFB4CEE9BA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44" y="2600325"/>
            <a:ext cx="1038261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12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C792A-0B0D-4D75-99F7-2870465BBD14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1629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1200" userDrawn="1">
          <p15:clr>
            <a:srgbClr val="FBAE40"/>
          </p15:clr>
        </p15:guide>
        <p15:guide id="3" pos="7512" userDrawn="1">
          <p15:clr>
            <a:srgbClr val="FBAE40"/>
          </p15:clr>
        </p15:guide>
        <p15:guide id="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A14D2-C15B-4C78-A526-4D8666FA99F8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548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51548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8975" y="969336"/>
            <a:ext cx="4873752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975" y="328278"/>
            <a:ext cx="4873752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4903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1200" userDrawn="1">
          <p15:clr>
            <a:srgbClr val="FBAE40"/>
          </p15:clr>
        </p15:guide>
        <p15:guide id="2" pos="75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AF1A27-4218-4094-BEAE-9A3589DB2B89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508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C39AB3-3BFC-4457-B471-ADCDC73FC5EE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0" y="2133601"/>
            <a:ext cx="95758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00674-BE8F-4CEA-9736-5FEE3AB227F1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905000" y="1406964"/>
            <a:ext cx="5516078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16778"/>
            <a:ext cx="5516078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83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12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953A3-A3BE-4323-8A5F-3F3FB07EB2DE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0765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93063ED-E45C-4ACA-BFCF-74D8FA5A001B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chemeClr val="bg2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3023" y="-5589"/>
            <a:ext cx="1482350" cy="6868109"/>
            <a:chOff x="-13023" y="-5589"/>
            <a:chExt cx="1482350" cy="686810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20147" y="-5589"/>
              <a:ext cx="1397008" cy="6858000"/>
              <a:chOff x="1097" y="-4624"/>
              <a:chExt cx="1397008" cy="6857406"/>
            </a:xfrm>
          </p:grpSpPr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 flipH="1">
                <a:off x="13149" y="-4624"/>
                <a:ext cx="1367425" cy="6837767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ltGray">
              <a:xfrm flipH="1">
                <a:off x="13149" y="1692618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ltGray">
              <a:xfrm flipH="1">
                <a:off x="14245" y="1286160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ltGray">
              <a:xfrm flipH="1">
                <a:off x="13149" y="148913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ltGray">
              <a:xfrm flipH="1">
                <a:off x="14245" y="983847"/>
                <a:ext cx="1367425" cy="3499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ltGray">
              <a:xfrm flipH="1">
                <a:off x="14245" y="679152"/>
                <a:ext cx="1367425" cy="43085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ltGray">
              <a:xfrm flipH="1">
                <a:off x="13149" y="371483"/>
                <a:ext cx="1384956" cy="37491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ltGray">
              <a:xfrm flipH="1">
                <a:off x="2192" y="3939738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ltGray">
              <a:xfrm flipH="1">
                <a:off x="3288" y="3533280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ltGray">
              <a:xfrm flipH="1">
                <a:off x="2192" y="2394843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4"/>
              <p:cNvSpPr>
                <a:spLocks/>
              </p:cNvSpPr>
              <p:nvPr/>
            </p:nvSpPr>
            <p:spPr bwMode="ltGray">
              <a:xfrm flipH="1">
                <a:off x="3288" y="3229776"/>
                <a:ext cx="1367425" cy="3499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ltGray">
              <a:xfrm flipH="1">
                <a:off x="2192" y="2926868"/>
                <a:ext cx="1367425" cy="429666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ltGray">
              <a:xfrm flipH="1">
                <a:off x="3288" y="2616817"/>
                <a:ext cx="1384956" cy="37610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ltGray">
              <a:xfrm flipH="1">
                <a:off x="13149" y="4970461"/>
                <a:ext cx="1367425" cy="50107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ltGray">
              <a:xfrm flipH="1">
                <a:off x="14245" y="4564004"/>
                <a:ext cx="1367425" cy="50226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ltGray">
              <a:xfrm flipH="1">
                <a:off x="2192" y="5672686"/>
                <a:ext cx="1367425" cy="303504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ltGray">
              <a:xfrm rot="16200000" flipH="1">
                <a:off x="512729" y="5994798"/>
                <a:ext cx="346352" cy="1369616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ltGray">
              <a:xfrm flipH="1">
                <a:off x="2192" y="6204711"/>
                <a:ext cx="1367425" cy="429666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ltGray">
              <a:xfrm flipH="1">
                <a:off x="3288" y="5894661"/>
                <a:ext cx="1384956" cy="376107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Freeform 23"/>
            <p:cNvSpPr>
              <a:spLocks/>
            </p:cNvSpPr>
            <p:nvPr/>
          </p:nvSpPr>
          <p:spPr bwMode="ltGray">
            <a:xfrm rot="16200000" flipH="1">
              <a:off x="-2995169" y="2977523"/>
              <a:ext cx="6867143" cy="902851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ltGray">
            <a:xfrm rot="16200000" flipH="1">
              <a:off x="-2170536" y="3221067"/>
              <a:ext cx="6865553" cy="414172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 Placeholder 8"/>
          <p:cNvSpPr>
            <a:spLocks noGrp="1"/>
          </p:cNvSpPr>
          <p:nvPr userDrawn="1"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 userDrawn="1"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48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4676192"/>
            <a:ext cx="9875520" cy="1752600"/>
          </a:xfrm>
        </p:spPr>
        <p:txBody>
          <a:bodyPr/>
          <a:lstStyle/>
          <a:p>
            <a:r>
              <a:rPr lang="id-ID" dirty="0" smtClean="0"/>
              <a:t>M Hudya Ramadhana</a:t>
            </a:r>
          </a:p>
          <a:p>
            <a:r>
              <a:rPr lang="id-ID" dirty="0" smtClean="0"/>
              <a:t>Nur Muhlis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The Utilization of Social Media as Online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7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Company Progress and Growth with Online Business</a:t>
            </a:r>
          </a:p>
        </p:txBody>
      </p:sp>
      <p:pic>
        <p:nvPicPr>
          <p:cNvPr id="7172" name="Picture 4" descr="http://www.gaiamediamarketing.com/wp-content/uploads/2015/11/Progress-Of-A-Comp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07" y="2519265"/>
            <a:ext cx="3818383" cy="31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oweredbycoaching.com/wp-content/uploads/2015/09/Starting-Online-Busin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66" y="2519266"/>
            <a:ext cx="4769078" cy="31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8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Choose Social Media that </a:t>
            </a:r>
            <a:r>
              <a:rPr lang="id-ID" smtClean="0"/>
              <a:t>you like to </a:t>
            </a:r>
            <a:r>
              <a:rPr lang="id-ID" dirty="0" smtClean="0"/>
              <a:t>use it everyday</a:t>
            </a:r>
          </a:p>
          <a:p>
            <a:r>
              <a:rPr lang="id-ID" dirty="0" smtClean="0"/>
              <a:t>Make your online shop always up to date with a new brand</a:t>
            </a:r>
          </a:p>
          <a:p>
            <a:r>
              <a:rPr lang="id-ID" dirty="0" smtClean="0"/>
              <a:t>Control your online shop everyday to make sure there are a new costumer who want to buy your product</a:t>
            </a:r>
          </a:p>
          <a:p>
            <a:r>
              <a:rPr lang="id-ID" dirty="0" smtClean="0"/>
              <a:t>Make the respond fast so the customer won’t wait it too long.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Suggestion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2844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871675" y="2967335"/>
            <a:ext cx="4448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103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d-ID" dirty="0" smtClean="0"/>
              <a:t>Briefly Description of Business</a:t>
            </a:r>
          </a:p>
          <a:p>
            <a:pPr lvl="0"/>
            <a:r>
              <a:rPr lang="id-ID" dirty="0" smtClean="0"/>
              <a:t>Definiton of E-Business</a:t>
            </a:r>
          </a:p>
          <a:p>
            <a:pPr lvl="0"/>
            <a:r>
              <a:rPr lang="id-ID" dirty="0" smtClean="0"/>
              <a:t>History of E-Business</a:t>
            </a:r>
          </a:p>
          <a:p>
            <a:pPr lvl="0"/>
            <a:r>
              <a:rPr lang="id-ID" dirty="0" smtClean="0"/>
              <a:t>Business to Consumer and Consumer to Consumer Model in Social Media</a:t>
            </a:r>
          </a:p>
          <a:p>
            <a:pPr lvl="0"/>
            <a:r>
              <a:rPr lang="id-ID" dirty="0" smtClean="0"/>
              <a:t>Comparison Among Social Media Which Suitable for Online Business</a:t>
            </a:r>
          </a:p>
          <a:p>
            <a:pPr lvl="0"/>
            <a:r>
              <a:rPr lang="id-ID" dirty="0" smtClean="0"/>
              <a:t>Advantages and Disadvantages of Online Business</a:t>
            </a:r>
          </a:p>
          <a:p>
            <a:pPr lvl="0"/>
            <a:r>
              <a:rPr lang="id-ID" dirty="0" smtClean="0"/>
              <a:t>Company Progress and Growth with Online Business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61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425960" y="3209731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 Media</a:t>
            </a:r>
            <a:endParaRPr lang="id-ID" dirty="0"/>
          </a:p>
        </p:txBody>
      </p:sp>
      <p:sp>
        <p:nvSpPr>
          <p:cNvPr id="5" name="Right Arrow 4"/>
          <p:cNvSpPr/>
          <p:nvPr/>
        </p:nvSpPr>
        <p:spPr>
          <a:xfrm>
            <a:off x="5755620" y="3284375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7654213" y="3135085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Internet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8970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Briefly Description of Business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5960" y="3209731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Full Employment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956042" y="5031690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The Existence of The company in the long term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425959" y="5002142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Procurement of Goods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690050" y="3514531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The Prestige and Achievment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914144" y="1834554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Progress andGrowth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8263813" y="1896759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12798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 of E-Business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4144" y="2780522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Transaction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5587669" y="2855166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571605" y="2855166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Internet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7135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4144" y="218337"/>
            <a:ext cx="9997440" cy="1143000"/>
          </a:xfrm>
        </p:spPr>
        <p:txBody>
          <a:bodyPr/>
          <a:lstStyle/>
          <a:p>
            <a:r>
              <a:rPr lang="id-ID" dirty="0" smtClean="0"/>
              <a:t>History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914144" y="1791477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1993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5587669" y="1866121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7034784" y="1791477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IBM Change CEO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914143" y="3494935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1995</a:t>
            </a:r>
            <a:endParaRPr lang="id-ID" dirty="0"/>
          </a:p>
        </p:txBody>
      </p:sp>
      <p:sp>
        <p:nvSpPr>
          <p:cNvPr id="9" name="Right Arrow 8"/>
          <p:cNvSpPr/>
          <p:nvPr/>
        </p:nvSpPr>
        <p:spPr>
          <a:xfrm>
            <a:off x="5587669" y="3569579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034784" y="3420289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Louis Gerstner manage overcome financial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2050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Business to Consumer and Consumer to Consumer Model in Social 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914143" y="3494935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Website and Social Media</a:t>
            </a:r>
            <a:endParaRPr lang="id-ID" dirty="0"/>
          </a:p>
        </p:txBody>
      </p:sp>
      <p:sp>
        <p:nvSpPr>
          <p:cNvPr id="9" name="Right Arrow 8"/>
          <p:cNvSpPr/>
          <p:nvPr/>
        </p:nvSpPr>
        <p:spPr>
          <a:xfrm>
            <a:off x="4899814" y="3569579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6046235" y="3494933"/>
            <a:ext cx="2705877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Broadcast or Share</a:t>
            </a:r>
            <a:endParaRPr lang="id-ID" dirty="0"/>
          </a:p>
        </p:txBody>
      </p:sp>
      <p:sp>
        <p:nvSpPr>
          <p:cNvPr id="11" name="Right Arrow 10"/>
          <p:cNvSpPr/>
          <p:nvPr/>
        </p:nvSpPr>
        <p:spPr>
          <a:xfrm>
            <a:off x="8966840" y="3569579"/>
            <a:ext cx="866627" cy="839755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10113261" y="3494933"/>
            <a:ext cx="1798323" cy="9890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Customer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4637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Comparison Among Social Media Which Suitable for Online Business</a:t>
            </a:r>
          </a:p>
        </p:txBody>
      </p:sp>
      <p:pic>
        <p:nvPicPr>
          <p:cNvPr id="5122" name="Picture 2" descr="https://lh3.ggpht.com/lSLM0xhCA1RZOwaQcjhlwmsvaIQYaP3c5qbDKCgLALhydrgExnaSKZdGa8S3YtRuVA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48" y="2730500"/>
            <a:ext cx="1549435" cy="15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tatic1.squarespace.com/static/4f5810d9e4b0ebbf0a1507a6/t/55a6e39be4b0e13bc07f93a1/1437000604121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70" y="2780634"/>
            <a:ext cx="1931153" cy="14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gpht.com/vFpQP39LB60dli3n-rJnVvTM07dsvIzxrCL5xMiy1V4GV4unC1ifXkUExQ4N-DBCKwI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3" y="2665401"/>
            <a:ext cx="1649592" cy="16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4.ggpht.com/IkQ_kmk57G3fFkTOmtfQdp2XTZ8gic119yqvsKDkvbuPotfC7R05JPBdtuGm3OmA15xE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96" y="2570683"/>
            <a:ext cx="1744310" cy="174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aitinesia.com/wp-content/uploads/2012/10/gdo775a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84" y="2552146"/>
            <a:ext cx="1876101" cy="18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58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2296" indent="0">
              <a:buNone/>
            </a:pPr>
            <a:r>
              <a:rPr lang="id-ID" dirty="0" smtClean="0"/>
              <a:t>Disadvantages</a:t>
            </a:r>
          </a:p>
          <a:p>
            <a:r>
              <a:rPr lang="id-ID" dirty="0" smtClean="0"/>
              <a:t>Costumer Confidence</a:t>
            </a:r>
          </a:p>
          <a:p>
            <a:r>
              <a:rPr lang="id-ID" dirty="0" smtClean="0"/>
              <a:t>Many Competitors</a:t>
            </a:r>
          </a:p>
          <a:p>
            <a:r>
              <a:rPr lang="id-ID" dirty="0" smtClean="0"/>
              <a:t>Slow Respond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id-ID" dirty="0" smtClean="0"/>
              <a:t>Advantages</a:t>
            </a:r>
          </a:p>
          <a:p>
            <a:r>
              <a:rPr lang="id-ID" dirty="0" smtClean="0"/>
              <a:t>Less Fund</a:t>
            </a:r>
          </a:p>
          <a:p>
            <a:r>
              <a:rPr lang="id-ID" dirty="0" smtClean="0"/>
              <a:t>Effective Marketing and Promotions</a:t>
            </a:r>
          </a:p>
          <a:p>
            <a:r>
              <a:rPr lang="id-ID" dirty="0" smtClean="0"/>
              <a:t>No Matter The Distance</a:t>
            </a:r>
          </a:p>
          <a:p>
            <a:r>
              <a:rPr lang="id-ID" dirty="0" smtClean="0"/>
              <a:t>The Costs Can Be Reduced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Advantages and Disadvantages of Online Business</a:t>
            </a:r>
          </a:p>
        </p:txBody>
      </p:sp>
    </p:spTree>
    <p:extLst>
      <p:ext uri="{BB962C8B-B14F-4D97-AF65-F5344CB8AC3E}">
        <p14:creationId xmlns:p14="http://schemas.microsoft.com/office/powerpoint/2010/main" val="178456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d's tie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d's tie design template" id="{D38B957D-588F-4953-A2A4-8835E8F79C65}" vid="{09887BB5-A875-44C0-9AF9-8FE92BB7EC5A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979567-0D27-4E98-9101-139E4F27B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Dad's tie design slides</Template>
  <TotalTime>0</TotalTime>
  <Words>223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Palatino Linotype</vt:lpstr>
      <vt:lpstr>Verdana</vt:lpstr>
      <vt:lpstr>Wingdings 2</vt:lpstr>
      <vt:lpstr>Dad's tie design template</vt:lpstr>
      <vt:lpstr>The Utilization of Social Media as Online Business</vt:lpstr>
      <vt:lpstr>Content</vt:lpstr>
      <vt:lpstr>Background</vt:lpstr>
      <vt:lpstr>Briefly Description of Business</vt:lpstr>
      <vt:lpstr>Definition of E-Business</vt:lpstr>
      <vt:lpstr>History</vt:lpstr>
      <vt:lpstr>Business to Consumer and Consumer to Consumer Model in Social Media</vt:lpstr>
      <vt:lpstr>Comparison Among Social Media Which Suitable for Online Business</vt:lpstr>
      <vt:lpstr>Advantages and Disadvantages of Online Business</vt:lpstr>
      <vt:lpstr>Company Progress and Growth with Online Business</vt:lpstr>
      <vt:lpstr>Suggestion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2016-03-06T08:48:06Z</dcterms:created>
  <dcterms:modified xsi:type="dcterms:W3CDTF">2016-03-07T07:59:05Z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TC034605139991</vt:lpwstr>
  </property>
</Properties>
</file>