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5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2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45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08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35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0749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46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94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62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08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27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27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58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1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404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2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192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4B52-C3B7-4C1F-8D56-AF3293F6E157}" type="datetimeFigureOut">
              <a:rPr lang="id-ID" smtClean="0"/>
              <a:t>28/04/2016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B558-46A7-47D8-BA84-64BB68686F5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3757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6133" y="582036"/>
            <a:ext cx="8722303" cy="2387600"/>
          </a:xfrm>
        </p:spPr>
        <p:txBody>
          <a:bodyPr/>
          <a:lstStyle/>
          <a:p>
            <a:pPr algn="ctr"/>
            <a:r>
              <a:rPr lang="id-ID" dirty="0" smtClean="0"/>
              <a:t>WEARINASIA</a:t>
            </a:r>
            <a:br>
              <a:rPr lang="id-ID" dirty="0" smtClean="0"/>
            </a:br>
            <a:r>
              <a:rPr lang="id-ID" dirty="0" smtClean="0"/>
              <a:t>(WEARABLE, DRONE, and </a:t>
            </a:r>
            <a:br>
              <a:rPr lang="id-ID" dirty="0" smtClean="0"/>
            </a:br>
            <a:r>
              <a:rPr lang="id-ID" dirty="0" smtClean="0"/>
              <a:t>iot e-business)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133" y="3830638"/>
            <a:ext cx="6199908" cy="2757198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chemeClr val="tx1"/>
                </a:solidFill>
              </a:rPr>
              <a:t>Group 1 :</a:t>
            </a:r>
            <a:endParaRPr lang="id-ID" sz="2800" dirty="0">
              <a:solidFill>
                <a:schemeClr val="tx1"/>
              </a:solidFill>
            </a:endParaRPr>
          </a:p>
          <a:p>
            <a:r>
              <a:rPr lang="id-ID" sz="2800" dirty="0" smtClean="0">
                <a:solidFill>
                  <a:schemeClr val="tx1"/>
                </a:solidFill>
              </a:rPr>
              <a:t>Ian andika dinanendra simbolon</a:t>
            </a:r>
          </a:p>
          <a:p>
            <a:r>
              <a:rPr lang="id-ID" sz="2800" dirty="0" smtClean="0">
                <a:solidFill>
                  <a:schemeClr val="tx1"/>
                </a:solidFill>
              </a:rPr>
              <a:t>Muhamad hudya ramadhana</a:t>
            </a:r>
          </a:p>
          <a:p>
            <a:r>
              <a:rPr lang="id-ID" sz="2800" dirty="0" smtClean="0">
                <a:solidFill>
                  <a:schemeClr val="tx1"/>
                </a:solidFill>
              </a:rPr>
              <a:t>Mutia ayu dianita</a:t>
            </a:r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37" y="1391414"/>
            <a:ext cx="4132221" cy="3528929"/>
          </a:xfrm>
        </p:spPr>
        <p:txBody>
          <a:bodyPr/>
          <a:lstStyle/>
          <a:p>
            <a:r>
              <a:rPr lang="id-ID" dirty="0" smtClean="0"/>
              <a:t>Shopping </a:t>
            </a:r>
            <a:br>
              <a:rPr lang="id-ID" dirty="0" smtClean="0"/>
            </a:br>
            <a:r>
              <a:rPr lang="id-ID" dirty="0" smtClean="0"/>
              <a:t>mecanism </a:t>
            </a:r>
            <a:br>
              <a:rPr lang="id-ID" dirty="0" smtClean="0"/>
            </a:br>
            <a:r>
              <a:rPr lang="id-ID" dirty="0" smtClean="0"/>
              <a:t>of </a:t>
            </a:r>
            <a:br>
              <a:rPr lang="id-ID" dirty="0" smtClean="0"/>
            </a:br>
            <a:r>
              <a:rPr lang="id-ID" dirty="0" smtClean="0"/>
              <a:t>wearinasia.com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0" y="307893"/>
            <a:ext cx="4845730" cy="6116657"/>
          </a:xfrm>
        </p:spPr>
      </p:pic>
    </p:spTree>
    <p:extLst>
      <p:ext uri="{BB962C8B-B14F-4D97-AF65-F5344CB8AC3E}">
        <p14:creationId xmlns:p14="http://schemas.microsoft.com/office/powerpoint/2010/main" val="245225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Revenue stream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218" name="Picture 2" descr="http://2.bp.blogspot.com/-7WnlwjBKX8A/VLklYvN8G9I/AAAAAAAAAuQ/A-8h6Qpuna4/s1600/screen-shot-2010-10-12-at-6-24-15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6" y="2249487"/>
            <a:ext cx="71818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3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Swot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 descr="http://pestleanalysis.com/wp-content/uploads/2013/12/what-is-swo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1" y="2097088"/>
            <a:ext cx="43434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927" y="394855"/>
            <a:ext cx="7356764" cy="6130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2474623" cy="3558627"/>
          </a:xfrm>
        </p:spPr>
        <p:txBody>
          <a:bodyPr>
            <a:normAutofit/>
          </a:bodyPr>
          <a:lstStyle/>
          <a:p>
            <a:r>
              <a:rPr lang="id-ID" dirty="0" smtClean="0"/>
              <a:t>Five </a:t>
            </a:r>
            <a:br>
              <a:rPr lang="id-ID" dirty="0" smtClean="0"/>
            </a:br>
            <a:r>
              <a:rPr lang="id-ID" dirty="0" smtClean="0"/>
              <a:t>forces </a:t>
            </a:r>
            <a:br>
              <a:rPr lang="id-ID" dirty="0" smtClean="0"/>
            </a:br>
            <a:r>
              <a:rPr lang="id-ID" dirty="0" smtClean="0"/>
              <a:t>porter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1266" name="Picture 2" descr="http://masonmyers.com/wp-content/uploads/2013/02/fiveforcesmichaelpor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20" y="618518"/>
            <a:ext cx="7097280" cy="57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 and suggestion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290" name="Picture 2" descr="https://encrypted-tbn2.gstatic.com/images?q=tbn:ANd9GcQm4cl2vQH5wOPt9oJK6oCDvaz0INNUKRK0hi9evJYeMHxszxQ2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2" y="2249487"/>
            <a:ext cx="8094807" cy="40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7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31" y="121630"/>
            <a:ext cx="9905998" cy="1478570"/>
          </a:xfrm>
        </p:spPr>
        <p:txBody>
          <a:bodyPr/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pic>
        <p:nvPicPr>
          <p:cNvPr id="1030" name="Picture 6" descr="https://d1yn1kh78jj1rr.cloudfront.net/preview/man-stepping-on-graph-business-cartoon-vectors_M1BC0CP__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03" y="1600200"/>
            <a:ext cx="6076404" cy="489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0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History of e-business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images_banner"/>
          <p:cNvPicPr/>
          <p:nvPr/>
        </p:nvPicPr>
        <p:blipFill>
          <a:blip r:embed="rId2"/>
          <a:srcRect l="5058"/>
          <a:stretch>
            <a:fillRect/>
          </a:stretch>
        </p:blipFill>
        <p:spPr bwMode="auto">
          <a:xfrm>
            <a:off x="2140528" y="2712706"/>
            <a:ext cx="7410998" cy="261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1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History of e-commerce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 descr="C:\Users\Hp 14\AppData\Local\Microsoft\Windows\INetCache\Content.Word\download.png"/>
          <p:cNvPicPr/>
          <p:nvPr/>
        </p:nvPicPr>
        <p:blipFill>
          <a:blip r:embed="rId2"/>
          <a:srcRect t="25439"/>
          <a:stretch>
            <a:fillRect/>
          </a:stretch>
        </p:blipFill>
        <p:spPr bwMode="auto">
          <a:xfrm>
            <a:off x="2947047" y="2579125"/>
            <a:ext cx="6294727" cy="28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336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145" y="2597727"/>
            <a:ext cx="10474037" cy="1787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Profile of wearinasia.com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 descr="unnamed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743201"/>
            <a:ext cx="9820558" cy="146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0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Theory of swot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 descr="http://research-methodology.net/wp-content/uploads/2015/12/SWOT-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11" y="2254538"/>
            <a:ext cx="6931025" cy="41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9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2682442" cy="5172683"/>
          </a:xfrm>
        </p:spPr>
        <p:txBody>
          <a:bodyPr>
            <a:normAutofit/>
          </a:bodyPr>
          <a:lstStyle/>
          <a:p>
            <a:r>
              <a:rPr lang="id-ID" dirty="0" smtClean="0"/>
              <a:t>THEORY of five forces porter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://2.bp.blogspot.com/-mYnO8kh3kZk/Unklxkl4CgI/AAAAAAAAANs/e0tgeci8zp4/s1600/as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057" y="1144416"/>
            <a:ext cx="6521452" cy="54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4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Key partnership of wearinasia.com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 descr="http://thumbs.dreamstime.com/m/mentoring-business-concept-cartoon-illustration-564687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20" y="2249487"/>
            <a:ext cx="4003962" cy="40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Payment system of wearinasia.com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 descr="https://i.ytimg.com/vi/eL2k4qEGNKo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20" y="2097088"/>
            <a:ext cx="7639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3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50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WEARINASIA (WEARABLE, DRONE, and  iot e-business)</vt:lpstr>
      <vt:lpstr>BACKGROUND</vt:lpstr>
      <vt:lpstr>History of e-business</vt:lpstr>
      <vt:lpstr>History of e-commerce</vt:lpstr>
      <vt:lpstr>Profile of wearinasia.com</vt:lpstr>
      <vt:lpstr>Theory of swot analysis</vt:lpstr>
      <vt:lpstr>THEORY of five forces porter</vt:lpstr>
      <vt:lpstr>Key partnership of wearinasia.com</vt:lpstr>
      <vt:lpstr>Payment system of wearinasia.com</vt:lpstr>
      <vt:lpstr>Shopping  mecanism  of  wearinasia.com</vt:lpstr>
      <vt:lpstr>Revenue stream</vt:lpstr>
      <vt:lpstr>Swot analysis</vt:lpstr>
      <vt:lpstr>Five  forces  porter</vt:lpstr>
      <vt:lpstr>Conclusion and suggestion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WEARINASIA (WEARABLE, DRONE, and  iot e-business)</dc:title>
  <dc:creator>Kiddy</dc:creator>
  <cp:lastModifiedBy>Kiddy</cp:lastModifiedBy>
  <cp:revision>4</cp:revision>
  <dcterms:created xsi:type="dcterms:W3CDTF">2016-04-28T09:56:31Z</dcterms:created>
  <dcterms:modified xsi:type="dcterms:W3CDTF">2016-04-28T10:21:10Z</dcterms:modified>
</cp:coreProperties>
</file>