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176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22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402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6920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0003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6715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032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843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711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291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604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144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931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606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663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492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57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75B099-E833-41A5-BF58-2C66DC765148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B8E20B9-3233-40D7-8B25-7DB61ED780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075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5459"/>
            <a:ext cx="8825658" cy="2677648"/>
          </a:xfrm>
        </p:spPr>
        <p:txBody>
          <a:bodyPr/>
          <a:lstStyle/>
          <a:p>
            <a:r>
              <a:rPr lang="id-ID" dirty="0" smtClean="0"/>
              <a:t>Flight Ticket Reservation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345873"/>
            <a:ext cx="8825658" cy="2292927"/>
          </a:xfrm>
        </p:spPr>
        <p:txBody>
          <a:bodyPr/>
          <a:lstStyle/>
          <a:p>
            <a:r>
              <a:rPr lang="id-ID" dirty="0" smtClean="0"/>
              <a:t>M Hudya Ramadhana</a:t>
            </a:r>
          </a:p>
          <a:p>
            <a:r>
              <a:rPr lang="id-ID" dirty="0" smtClean="0"/>
              <a:t>Nur Muhlis</a:t>
            </a:r>
          </a:p>
          <a:p>
            <a:r>
              <a:rPr lang="id-ID" dirty="0" smtClean="0"/>
              <a:t>Indra </a:t>
            </a:r>
            <a:r>
              <a:rPr lang="id-ID" dirty="0" smtClean="0"/>
              <a:t>jaya kusuma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4511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Background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378" y="2410690"/>
            <a:ext cx="7409989" cy="4087091"/>
          </a:xfrm>
        </p:spPr>
      </p:pic>
    </p:spTree>
    <p:extLst>
      <p:ext uri="{BB962C8B-B14F-4D97-AF65-F5344CB8AC3E}">
        <p14:creationId xmlns:p14="http://schemas.microsoft.com/office/powerpoint/2010/main" val="6821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Flight Ticket Reservation</vt:lpstr>
      <vt:lpstr>Background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Ticket Reservation</dc:title>
  <dc:creator>Kiddy</dc:creator>
  <cp:lastModifiedBy>Kiddy</cp:lastModifiedBy>
  <cp:revision>2</cp:revision>
  <dcterms:created xsi:type="dcterms:W3CDTF">2016-04-11T05:40:16Z</dcterms:created>
  <dcterms:modified xsi:type="dcterms:W3CDTF">2016-04-11T06:53:20Z</dcterms:modified>
</cp:coreProperties>
</file>