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59" r:id="rId4"/>
    <p:sldId id="288" r:id="rId5"/>
    <p:sldId id="260" r:id="rId6"/>
    <p:sldId id="292" r:id="rId7"/>
    <p:sldId id="293" r:id="rId8"/>
    <p:sldId id="291" r:id="rId9"/>
    <p:sldId id="280" r:id="rId10"/>
  </p:sldIdLst>
  <p:sldSz cx="9144000" cy="6858000" type="screen4x3"/>
  <p:notesSz cx="6858000" cy="9144000"/>
  <p:embeddedFontLst>
    <p:embeddedFont>
      <p:font typeface="Amatic SC" panose="020B0604020202020204" charset="0"/>
      <p:regular r:id="rId12"/>
      <p:bold r:id="rId13"/>
    </p:embeddedFont>
    <p:embeddedFont>
      <p:font typeface="Merriweather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12F786-EF29-4F94-8E0F-24A9EEBB9A78}">
  <a:tblStyle styleId="{4012F786-EF29-4F94-8E0F-24A9EEBB9A7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6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60209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Shape 18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Shape 18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74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Shape 18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Shape 18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69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844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Shape 20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Shape 20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271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Shape 18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Shape 1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320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Shape 18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Shape 18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718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Shape 20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Shape 20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333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Shape 20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Shape 20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293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Shape 20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Shape 20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65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55D4B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-7997" y="-6006"/>
            <a:ext cx="9159994" cy="6870012"/>
            <a:chOff x="328725" y="2891150"/>
            <a:chExt cx="3447625" cy="2585725"/>
          </a:xfrm>
        </p:grpSpPr>
        <p:sp>
          <p:nvSpPr>
            <p:cNvPr id="10" name="Shape 10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2191050" y="2427150"/>
            <a:ext cx="4761899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72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95A5A6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Shape 207"/>
          <p:cNvGrpSpPr/>
          <p:nvPr/>
        </p:nvGrpSpPr>
        <p:grpSpPr>
          <a:xfrm>
            <a:off x="91" y="9"/>
            <a:ext cx="9152064" cy="6864065"/>
            <a:chOff x="3843650" y="238125"/>
            <a:chExt cx="3447625" cy="2585725"/>
          </a:xfrm>
        </p:grpSpPr>
        <p:sp>
          <p:nvSpPr>
            <p:cNvPr id="208" name="Shape 208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0" t="0" r="0" b="0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0" t="0" r="0" b="0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0" t="0" r="0" b="0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0" t="0" r="0" b="0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0" t="0" r="0" b="0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0" t="0" r="0" b="0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0" t="0" r="0" b="0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0" t="0" r="0" b="0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0" t="0" r="0" b="0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0" t="0" r="0" b="0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0" t="0" r="0" b="0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0" t="0" r="0" b="0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0" t="0" r="0" b="0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0" t="0" r="0" b="0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0" t="0" r="0" b="0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0" t="0" r="0" b="0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0" t="0" r="0" b="0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0" t="0" r="0" b="0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0" t="0" r="0" b="0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0" t="0" r="0" b="0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0" t="0" r="0" b="0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0" t="0" r="0" b="0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0" t="0" r="0" b="0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0" t="0" r="0" b="0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0" t="0" r="0" b="0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0" t="0" r="0" b="0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0" t="0" r="0" b="0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0" t="0" r="0" b="0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0" t="0" r="0" b="0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0" t="0" r="0" b="0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0" t="0" r="0" b="0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0" t="0" r="0" b="0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0" t="0" r="0" b="0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0" t="0" r="0" b="0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0" t="0" r="0" b="0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0" t="0" r="0" b="0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0" t="0" r="0" b="0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0" t="0" r="0" b="0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0" t="0" r="0" b="0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0" t="0" r="0" b="0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0" t="0" r="0" b="0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0" t="0" r="0" b="0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0" t="0" r="0" b="0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0" t="0" r="0" b="0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0" t="0" r="0" b="0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0" t="0" r="0" b="0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0" t="0" r="0" b="0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0" t="0" r="0" b="0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0" t="0" r="0" b="0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0" t="0" r="0" b="0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0" t="0" r="0" b="0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0" t="0" r="0" b="0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0" t="0" r="0" b="0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0" t="0" r="0" b="0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0" t="0" r="0" b="0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0" t="0" r="0" b="0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0" t="0" r="0" b="0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0" t="0" r="0" b="0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0" t="0" r="0" b="0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0" t="0" r="0" b="0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0" t="0" r="0" b="0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0" t="0" r="0" b="0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0" t="0" r="0" b="0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0" t="0" r="0" b="0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0" t="0" r="0" b="0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0" t="0" r="0" b="0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0" t="0" r="0" b="0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0" t="0" r="0" b="0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0" t="0" r="0" b="0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0" t="0" r="0" b="0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0" t="0" r="0" b="0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0" t="0" r="0" b="0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0" t="0" r="0" b="0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0" t="0" r="0" b="0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0" t="0" r="0" b="0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0" t="0" r="0" b="0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0" t="0" r="0" b="0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0" t="0" r="0" b="0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0" t="0" r="0" b="0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0" t="0" r="0" b="0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0" t="0" r="0" b="0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0" t="0" r="0" b="0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0" t="0" r="0" b="0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0" t="0" r="0" b="0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0" t="0" r="0" b="0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0" t="0" r="0" b="0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0" t="0" r="0" b="0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0" t="0" r="0" b="0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0" t="0" r="0" b="0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0" t="0" r="0" b="0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0" t="0" r="0" b="0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0" t="0" r="0" b="0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0" t="0" r="0" b="0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0" t="0" r="0" b="0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0" t="0" r="0" b="0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0" t="0" r="0" b="0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0" t="0" r="0" b="0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0" t="0" r="0" b="0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0" t="0" r="0" b="0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0" t="0" r="0" b="0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0" t="0" r="0" b="0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0" t="0" r="0" b="0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0" t="0" r="0" b="0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0" t="0" r="0" b="0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0" t="0" r="0" b="0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0" t="0" r="0" b="0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0" t="0" r="0" b="0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0" t="0" r="0" b="0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0" t="0" r="0" b="0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0" t="0" r="0" b="0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0" t="0" r="0" b="0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0" t="0" r="0" b="0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0" t="0" r="0" b="0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0" t="0" r="0" b="0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0" t="0" r="0" b="0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0" t="0" r="0" b="0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0" t="0" r="0" b="0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0" t="0" r="0" b="0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0" t="0" r="0" b="0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0" t="0" r="0" b="0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0" t="0" r="0" b="0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0" t="0" r="0" b="0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0" t="0" r="0" b="0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0" t="0" r="0" b="0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0" t="0" r="0" b="0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0" t="0" r="0" b="0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0" t="0" r="0" b="0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0" t="0" r="0" b="0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0" t="0" r="0" b="0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0" t="0" r="0" b="0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0" t="0" r="0" b="0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0" t="0" r="0" b="0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0" t="0" r="0" b="0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0" t="0" r="0" b="0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0" t="0" r="0" b="0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0" t="0" r="0" b="0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0" t="0" r="0" b="0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0" t="0" r="0" b="0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0" t="0" r="0" b="0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0" t="0" r="0" b="0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0" t="0" r="0" b="0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0" t="0" r="0" b="0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0" t="0" r="0" b="0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0" t="0" r="0" b="0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0" t="0" r="0" b="0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0" t="0" r="0" b="0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0" t="0" r="0" b="0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0" t="0" r="0" b="0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0" t="0" r="0" b="0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0" t="0" r="0" b="0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0" t="0" r="0" b="0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0" t="0" r="0" b="0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0" t="0" r="0" b="0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0" t="0" r="0" b="0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0" t="0" r="0" b="0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0" t="0" r="0" b="0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0" t="0" r="0" b="0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0" t="0" r="0" b="0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0" t="0" r="0" b="0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0" t="0" r="0" b="0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0" t="0" r="0" b="0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0" t="0" r="0" b="0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0" t="0" r="0" b="0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0" t="0" r="0" b="0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0" t="0" r="0" b="0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0" t="0" r="0" b="0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0" t="0" r="0" b="0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0" t="0" r="0" b="0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0" t="0" r="0" b="0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0" t="0" r="0" b="0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0" t="0" r="0" b="0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0" t="0" r="0" b="0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0" t="0" r="0" b="0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0" t="0" r="0" b="0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0" t="0" r="0" b="0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0" t="0" r="0" b="0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0" t="0" r="0" b="0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0" t="0" r="0" b="0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0" t="0" r="0" b="0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0" t="0" r="0" b="0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0" t="0" r="0" b="0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0" t="0" r="0" b="0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0" t="0" r="0" b="0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0" t="0" r="0" b="0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0" t="0" r="0" b="0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0" t="0" r="0" b="0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0" t="0" r="0" b="0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0" t="0" r="0" b="0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0" t="0" r="0" b="0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0" t="0" r="0" b="0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0" t="0" r="0" b="0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0" t="0" r="0" b="0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5" name="Shape 465"/>
          <p:cNvSpPr txBox="1">
            <a:spLocks noGrp="1"/>
          </p:cNvSpPr>
          <p:nvPr>
            <p:ph type="ctrTitle"/>
          </p:nvPr>
        </p:nvSpPr>
        <p:spPr>
          <a:xfrm>
            <a:off x="1557875" y="1882525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54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6" name="Shape 466"/>
          <p:cNvSpPr txBox="1">
            <a:spLocks noGrp="1"/>
          </p:cNvSpPr>
          <p:nvPr>
            <p:ph type="subTitle" idx="1"/>
          </p:nvPr>
        </p:nvSpPr>
        <p:spPr>
          <a:xfrm>
            <a:off x="1557875" y="3329550"/>
            <a:ext cx="6028199" cy="106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434343"/>
              </a:buClr>
              <a:buSzPct val="100000"/>
              <a:buNone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Shape 468"/>
          <p:cNvGrpSpPr/>
          <p:nvPr/>
        </p:nvGrpSpPr>
        <p:grpSpPr>
          <a:xfrm>
            <a:off x="-7997" y="-6006"/>
            <a:ext cx="9159994" cy="6870012"/>
            <a:chOff x="328725" y="2891150"/>
            <a:chExt cx="3447625" cy="2585725"/>
          </a:xfrm>
        </p:grpSpPr>
        <p:sp>
          <p:nvSpPr>
            <p:cNvPr id="469" name="Shape 469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0" t="0" r="0" b="0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0" t="0" r="0" b="0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0" t="0" r="0" b="0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0" t="0" r="0" b="0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0" t="0" r="0" b="0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0" t="0" r="0" b="0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0" t="0" r="0" b="0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0" t="0" r="0" b="0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0" t="0" r="0" b="0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0" t="0" r="0" b="0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0" t="0" r="0" b="0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0" t="0" r="0" b="0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0" t="0" r="0" b="0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0" t="0" r="0" b="0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0" t="0" r="0" b="0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0" t="0" r="0" b="0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0" t="0" r="0" b="0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0" t="0" r="0" b="0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0" t="0" r="0" b="0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0" t="0" r="0" b="0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0" t="0" r="0" b="0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0" t="0" r="0" b="0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0" t="0" r="0" b="0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0" t="0" r="0" b="0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0" t="0" r="0" b="0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0" t="0" r="0" b="0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0" t="0" r="0" b="0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0" t="0" r="0" b="0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0" t="0" r="0" b="0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0" t="0" r="0" b="0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0" t="0" r="0" b="0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0" t="0" r="0" b="0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0" t="0" r="0" b="0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0" t="0" r="0" b="0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0" t="0" r="0" b="0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0" t="0" r="0" b="0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0" t="0" r="0" b="0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0" t="0" r="0" b="0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0" t="0" r="0" b="0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0" t="0" r="0" b="0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0" t="0" r="0" b="0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0" t="0" r="0" b="0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0" t="0" r="0" b="0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0" t="0" r="0" b="0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0" t="0" r="0" b="0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0" t="0" r="0" b="0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0" t="0" r="0" b="0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0" t="0" r="0" b="0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0" t="0" r="0" b="0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0" t="0" r="0" b="0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0" t="0" r="0" b="0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0" t="0" r="0" b="0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0" t="0" r="0" b="0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0" t="0" r="0" b="0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0" t="0" r="0" b="0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0" t="0" r="0" b="0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0" t="0" r="0" b="0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0" t="0" r="0" b="0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0" t="0" r="0" b="0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0" t="0" r="0" b="0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0" t="0" r="0" b="0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0" t="0" r="0" b="0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0" t="0" r="0" b="0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0" t="0" r="0" b="0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0" t="0" r="0" b="0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0" t="0" r="0" b="0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0" t="0" r="0" b="0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0" t="0" r="0" b="0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0" t="0" r="0" b="0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0" t="0" r="0" b="0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0" t="0" r="0" b="0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0" t="0" r="0" b="0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0" t="0" r="0" b="0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0" t="0" r="0" b="0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0" t="0" r="0" b="0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0" t="0" r="0" b="0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0" t="0" r="0" b="0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0" t="0" r="0" b="0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0" t="0" r="0" b="0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0" t="0" r="0" b="0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0" t="0" r="0" b="0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0" t="0" r="0" b="0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0" t="0" r="0" b="0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0" t="0" r="0" b="0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0" t="0" r="0" b="0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0" t="0" r="0" b="0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0" t="0" r="0" b="0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0" t="0" r="0" b="0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0" t="0" r="0" b="0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0" t="0" r="0" b="0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0" t="0" r="0" b="0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0" t="0" r="0" b="0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0" t="0" r="0" b="0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0" t="0" r="0" b="0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0" t="0" r="0" b="0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0" t="0" r="0" b="0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0" t="0" r="0" b="0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0" t="0" r="0" b="0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0" t="0" r="0" b="0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0" t="0" r="0" b="0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0" t="0" r="0" b="0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0" t="0" r="0" b="0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0" t="0" r="0" b="0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0" t="0" r="0" b="0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0" t="0" r="0" b="0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0" t="0" r="0" b="0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0" t="0" r="0" b="0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0" t="0" r="0" b="0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0" t="0" r="0" b="0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0" t="0" r="0" b="0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0" t="0" r="0" b="0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0" t="0" r="0" b="0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0" t="0" r="0" b="0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0" t="0" r="0" b="0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0" t="0" r="0" b="0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0" t="0" r="0" b="0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0" t="0" r="0" b="0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0" t="0" r="0" b="0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0" t="0" r="0" b="0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0" t="0" r="0" b="0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0" t="0" r="0" b="0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0" t="0" r="0" b="0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0" t="0" r="0" b="0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0" t="0" r="0" b="0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0" t="0" r="0" b="0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0" t="0" r="0" b="0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0" t="0" r="0" b="0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0" t="0" r="0" b="0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0" t="0" r="0" b="0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0" t="0" r="0" b="0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0" t="0" r="0" b="0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0" t="0" r="0" b="0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0" t="0" r="0" b="0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0" t="0" r="0" b="0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0" t="0" r="0" b="0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0" t="0" r="0" b="0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0" t="0" r="0" b="0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0" t="0" r="0" b="0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0" t="0" r="0" b="0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0" t="0" r="0" b="0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0" t="0" r="0" b="0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0" t="0" r="0" b="0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0" t="0" r="0" b="0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0" t="0" r="0" b="0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0" t="0" r="0" b="0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0" t="0" r="0" b="0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0" t="0" r="0" b="0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0" t="0" r="0" b="0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0" t="0" r="0" b="0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0" t="0" r="0" b="0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0" t="0" r="0" b="0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0" t="0" r="0" b="0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0" t="0" r="0" b="0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0" t="0" r="0" b="0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0" t="0" r="0" b="0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0" t="0" r="0" b="0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0" t="0" r="0" b="0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0" t="0" r="0" b="0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0" t="0" r="0" b="0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0" t="0" r="0" b="0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0" t="0" r="0" b="0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0" t="0" r="0" b="0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0" t="0" r="0" b="0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0" t="0" r="0" b="0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1832400" y="2653800"/>
            <a:ext cx="5479200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55D4B"/>
              </a:buClr>
              <a:defRPr i="1">
                <a:solidFill>
                  <a:srgbClr val="F55D4B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defRPr sz="2200" i="1">
                <a:solidFill>
                  <a:srgbClr val="F55D4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Shape 1203"/>
          <p:cNvGrpSpPr/>
          <p:nvPr/>
        </p:nvGrpSpPr>
        <p:grpSpPr>
          <a:xfrm>
            <a:off x="138" y="104"/>
            <a:ext cx="9159994" cy="6870012"/>
            <a:chOff x="3843650" y="2891150"/>
            <a:chExt cx="3447625" cy="2585725"/>
          </a:xfrm>
        </p:grpSpPr>
        <p:sp>
          <p:nvSpPr>
            <p:cNvPr id="1204" name="Shape 1204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0" t="0" r="0" b="0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0" t="0" r="0" b="0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0" t="0" r="0" b="0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0" t="0" r="0" b="0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0" t="0" r="0" b="0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0" t="0" r="0" b="0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0" t="0" r="0" b="0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0" t="0" r="0" b="0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0" t="0" r="0" b="0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0" t="0" r="0" b="0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0" t="0" r="0" b="0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0" t="0" r="0" b="0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0" t="0" r="0" b="0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0" t="0" r="0" b="0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0" t="0" r="0" b="0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0" t="0" r="0" b="0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0" t="0" r="0" b="0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0" t="0" r="0" b="0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0" t="0" r="0" b="0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0" t="0" r="0" b="0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0" t="0" r="0" b="0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0" t="0" r="0" b="0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0" t="0" r="0" b="0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0" t="0" r="0" b="0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0" t="0" r="0" b="0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0" t="0" r="0" b="0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0" t="0" r="0" b="0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0" t="0" r="0" b="0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0" t="0" r="0" b="0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0" t="0" r="0" b="0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0" t="0" r="0" b="0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0" t="0" r="0" b="0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0" t="0" r="0" b="0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0" t="0" r="0" b="0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0" t="0" r="0" b="0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0" t="0" r="0" b="0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0" t="0" r="0" b="0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0" t="0" r="0" b="0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0" t="0" r="0" b="0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0" t="0" r="0" b="0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0" t="0" r="0" b="0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0" t="0" r="0" b="0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0" t="0" r="0" b="0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0" t="0" r="0" b="0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0" t="0" r="0" b="0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0" t="0" r="0" b="0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0" t="0" r="0" b="0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0" t="0" r="0" b="0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0" t="0" r="0" b="0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0" t="0" r="0" b="0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0" t="0" r="0" b="0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0" t="0" r="0" b="0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0" t="0" r="0" b="0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0" t="0" r="0" b="0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0" t="0" r="0" b="0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0" t="0" r="0" b="0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0" t="0" r="0" b="0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0" t="0" r="0" b="0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0" t="0" r="0" b="0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0" t="0" r="0" b="0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0" t="0" r="0" b="0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0" t="0" r="0" b="0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0" t="0" r="0" b="0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0" t="0" r="0" b="0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0" t="0" r="0" b="0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0" t="0" r="0" b="0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0" t="0" r="0" b="0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0" t="0" r="0" b="0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0" t="0" r="0" b="0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0" t="0" r="0" b="0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0" t="0" r="0" b="0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0" t="0" r="0" b="0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0" t="0" r="0" b="0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0" t="0" r="0" b="0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0" t="0" r="0" b="0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0" t="0" r="0" b="0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0" t="0" r="0" b="0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0" t="0" r="0" b="0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0" t="0" r="0" b="0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0" t="0" r="0" b="0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0" t="0" r="0" b="0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0" t="0" r="0" b="0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0" t="0" r="0" b="0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0" t="0" r="0" b="0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0" t="0" r="0" b="0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0" t="0" r="0" b="0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0" t="0" r="0" b="0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0" t="0" r="0" b="0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0" t="0" r="0" b="0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0" t="0" r="0" b="0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0" t="0" r="0" b="0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0" t="0" r="0" b="0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0" t="0" r="0" b="0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0" t="0" r="0" b="0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0" t="0" r="0" b="0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0" t="0" r="0" b="0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0" t="0" r="0" b="0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0" t="0" r="0" b="0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0" t="0" r="0" b="0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0" t="0" r="0" b="0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0" t="0" r="0" b="0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0" t="0" r="0" b="0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0" t="0" r="0" b="0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0" t="0" r="0" b="0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0" t="0" r="0" b="0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0" t="0" r="0" b="0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0" t="0" r="0" b="0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0" t="0" r="0" b="0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0" t="0" r="0" b="0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0" t="0" r="0" b="0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0" t="0" r="0" b="0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0" t="0" r="0" b="0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0" t="0" r="0" b="0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0" t="0" r="0" b="0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0" t="0" r="0" b="0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0" t="0" r="0" b="0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0" t="0" r="0" b="0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0" t="0" r="0" b="0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0" t="0" r="0" b="0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0" t="0" r="0" b="0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0" t="0" r="0" b="0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0" t="0" r="0" b="0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0" t="0" r="0" b="0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0" t="0" r="0" b="0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0" t="0" r="0" b="0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0" t="0" r="0" b="0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0" t="0" r="0" b="0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0" t="0" r="0" b="0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0" t="0" r="0" b="0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0" t="0" r="0" b="0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0" t="0" r="0" b="0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0" t="0" r="0" b="0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0" t="0" r="0" b="0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0" t="0" r="0" b="0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0" t="0" r="0" b="0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0" t="0" r="0" b="0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0" t="0" r="0" b="0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0" t="0" r="0" b="0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0" t="0" r="0" b="0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0" t="0" r="0" b="0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0" t="0" r="0" b="0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0" t="0" r="0" b="0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0" t="0" r="0" b="0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0" t="0" r="0" b="0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0" t="0" r="0" b="0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0" t="0" r="0" b="0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0" t="0" r="0" b="0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0" t="0" r="0" b="0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0" t="0" r="0" b="0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0" t="0" r="0" b="0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0" t="0" r="0" b="0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0" t="0" r="0" b="0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0" t="0" r="0" b="0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0" t="0" r="0" b="0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0" t="0" r="0" b="0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0" t="0" r="0" b="0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0" t="0" r="0" b="0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8" name="Shape 1378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Shape 1487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488" name="Shape 1488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2" name="Shape 1562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3" name="Shape 1563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5" name="Shape 1565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bg>
      <p:bgPr>
        <a:solidFill>
          <a:srgbClr val="F55D4B"/>
        </a:solidFill>
        <a:effectLst/>
      </p:bgPr>
    </p:bg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" name="Shape 1699"/>
          <p:cNvGrpSpPr/>
          <p:nvPr/>
        </p:nvGrpSpPr>
        <p:grpSpPr>
          <a:xfrm>
            <a:off x="1" y="4"/>
            <a:ext cx="9152064" cy="6864065"/>
            <a:chOff x="328725" y="238125"/>
            <a:chExt cx="3447625" cy="2585725"/>
          </a:xfrm>
        </p:grpSpPr>
        <p:sp>
          <p:nvSpPr>
            <p:cNvPr id="1700" name="Shape 170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0" t="0" r="0" b="0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0" t="0" r="0" b="0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0" t="0" r="0" b="0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0" t="0" r="0" b="0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0" t="0" r="0" b="0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0" t="0" r="0" b="0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0" t="0" r="0" b="0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0" t="0" r="0" b="0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0" t="0" r="0" b="0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0" t="0" r="0" b="0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0" t="0" r="0" b="0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0" t="0" r="0" b="0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0" t="0" r="0" b="0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0" t="0" r="0" b="0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0" t="0" r="0" b="0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0" t="0" r="0" b="0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0" t="0" r="0" b="0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0" t="0" r="0" b="0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0" t="0" r="0" b="0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0" t="0" r="0" b="0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0" t="0" r="0" b="0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0" t="0" r="0" b="0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0" t="0" r="0" b="0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0" t="0" r="0" b="0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0" t="0" r="0" b="0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0" t="0" r="0" b="0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0" t="0" r="0" b="0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0" t="0" r="0" b="0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0" t="0" r="0" b="0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0" t="0" r="0" b="0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0" t="0" r="0" b="0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0" t="0" r="0" b="0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0" t="0" r="0" b="0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0" t="0" r="0" b="0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0" t="0" r="0" b="0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0" t="0" r="0" b="0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0" t="0" r="0" b="0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0" t="0" r="0" b="0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0" t="0" r="0" b="0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0" t="0" r="0" b="0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0" t="0" r="0" b="0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0" t="0" r="0" b="0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0" t="0" r="0" b="0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0" t="0" r="0" b="0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0" t="0" r="0" b="0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0" t="0" r="0" b="0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0" t="0" r="0" b="0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0" t="0" r="0" b="0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0" t="0" r="0" b="0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0" t="0" r="0" b="0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0" t="0" r="0" b="0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0" t="0" r="0" b="0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0" t="0" r="0" b="0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0" t="0" r="0" b="0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0" t="0" r="0" b="0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0" t="0" r="0" b="0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0" t="0" r="0" b="0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0" t="0" r="0" b="0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0" t="0" r="0" b="0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0" t="0" r="0" b="0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0" t="0" r="0" b="0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0" t="0" r="0" b="0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0" t="0" r="0" b="0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0" t="0" r="0" b="0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0" t="0" r="0" b="0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0" t="0" r="0" b="0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0" t="0" r="0" b="0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0" t="0" r="0" b="0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0" t="0" r="0" b="0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0" t="0" r="0" b="0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0" t="0" r="0" b="0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0" t="0" r="0" b="0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0" t="0" r="0" b="0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0" t="0" r="0" b="0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0" t="0" r="0" b="0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0" t="0" r="0" b="0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0" t="0" r="0" b="0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0" t="0" r="0" b="0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0" t="0" r="0" b="0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0" t="0" r="0" b="0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0" t="0" r="0" b="0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0" t="0" r="0" b="0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0" t="0" r="0" b="0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0" t="0" r="0" b="0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0" t="0" r="0" b="0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0" t="0" r="0" b="0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0" t="0" r="0" b="0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0" t="0" r="0" b="0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0" t="0" r="0" b="0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0" t="0" r="0" b="0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0" t="0" r="0" b="0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0" t="0" r="0" b="0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0" t="0" r="0" b="0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0" t="0" r="0" b="0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0" t="0" r="0" b="0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0" t="0" r="0" b="0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17025" tIns="117025" rIns="117025" bIns="1170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31750" y="983100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31750" y="1902800"/>
            <a:ext cx="6880499" cy="466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C3E50"/>
              </a:buClr>
              <a:buSzPct val="100000"/>
              <a:buFont typeface="Merriweather"/>
              <a:buChar char="✖"/>
              <a:defRPr sz="26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22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48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360"/>
              </a:spcBef>
              <a:buClr>
                <a:srgbClr val="2C3E50"/>
              </a:buClr>
              <a:buSzPct val="100000"/>
              <a:buFont typeface="Merriweather"/>
              <a:defRPr sz="180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6" r:id="rId5"/>
    <p:sldLayoutId id="2147483658" r:id="rId6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 txBox="1">
            <a:spLocks noGrp="1"/>
          </p:cNvSpPr>
          <p:nvPr>
            <p:ph type="ctrTitle"/>
          </p:nvPr>
        </p:nvSpPr>
        <p:spPr>
          <a:xfrm>
            <a:off x="2438399" y="1066800"/>
            <a:ext cx="4761899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sz="9600" b="1" dirty="0" smtClean="0"/>
              <a:t>My hotel</a:t>
            </a:r>
            <a:endParaRPr lang="en" sz="9600" b="1" dirty="0"/>
          </a:p>
        </p:txBody>
      </p:sp>
      <p:sp>
        <p:nvSpPr>
          <p:cNvPr id="4" name="Shape 1808"/>
          <p:cNvSpPr txBox="1">
            <a:spLocks/>
          </p:cNvSpPr>
          <p:nvPr/>
        </p:nvSpPr>
        <p:spPr>
          <a:xfrm>
            <a:off x="2438398" y="3330300"/>
            <a:ext cx="4761899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matic SC"/>
              <a:buNone/>
              <a:defRPr sz="7200" b="0" i="0" u="none" strike="noStrike" cap="none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Amatic SC"/>
              <a:buNone/>
              <a:defRPr sz="7200" b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Amatic SC"/>
              <a:buNone/>
              <a:defRPr sz="7200" b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Amatic SC"/>
              <a:buNone/>
              <a:defRPr sz="7200" b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Amatic SC"/>
              <a:buNone/>
              <a:defRPr sz="7200" b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Amatic SC"/>
              <a:buNone/>
              <a:defRPr sz="7200" b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Amatic SC"/>
              <a:buNone/>
              <a:defRPr sz="7200" b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Amatic SC"/>
              <a:buNone/>
              <a:defRPr sz="7200" b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Amatic SC"/>
              <a:buNone/>
              <a:defRPr sz="7200" b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id-ID" sz="4400" dirty="0" smtClean="0"/>
              <a:t>Ian andika d.s</a:t>
            </a:r>
          </a:p>
          <a:p>
            <a:r>
              <a:rPr lang="id-ID" sz="4400" dirty="0" smtClean="0"/>
              <a:t>Muhamad hudya ramadhana</a:t>
            </a:r>
          </a:p>
          <a:p>
            <a:r>
              <a:rPr lang="id-ID" sz="4400" dirty="0" smtClean="0"/>
              <a:t>Mutia ayu dianita</a:t>
            </a:r>
            <a:endParaRPr lang="en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Shape 1822"/>
          <p:cNvSpPr txBox="1">
            <a:spLocks noGrp="1"/>
          </p:cNvSpPr>
          <p:nvPr>
            <p:ph type="ctrTitle" idx="4294967295"/>
          </p:nvPr>
        </p:nvSpPr>
        <p:spPr>
          <a:xfrm>
            <a:off x="1905000" y="2514600"/>
            <a:ext cx="5713500" cy="110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d-ID" sz="9600" dirty="0" smtClean="0"/>
              <a:t>background</a:t>
            </a:r>
            <a:endParaRPr lang="en" sz="9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1557875" y="1882525"/>
            <a:ext cx="60281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9600" dirty="0" smtClean="0"/>
              <a:t>System analysis</a:t>
            </a:r>
            <a:endParaRPr lang="en" sz="9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Shape 2005"/>
          <p:cNvSpPr txBox="1">
            <a:spLocks noGrp="1"/>
          </p:cNvSpPr>
          <p:nvPr>
            <p:ph type="ctrTitle" idx="4294967295"/>
          </p:nvPr>
        </p:nvSpPr>
        <p:spPr>
          <a:xfrm>
            <a:off x="685800" y="863999"/>
            <a:ext cx="77724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7200" dirty="0" smtClean="0">
                <a:solidFill>
                  <a:srgbClr val="FFFFFF"/>
                </a:solidFill>
              </a:rPr>
              <a:t>Data structure</a:t>
            </a:r>
            <a:endParaRPr lang="en" sz="7200" dirty="0">
              <a:solidFill>
                <a:srgbClr val="FFFFFF"/>
              </a:solidFill>
            </a:endParaRPr>
          </a:p>
        </p:txBody>
      </p:sp>
      <p:sp>
        <p:nvSpPr>
          <p:cNvPr id="2009" name="Shape 2009"/>
          <p:cNvSpPr txBox="1">
            <a:spLocks noGrp="1"/>
          </p:cNvSpPr>
          <p:nvPr>
            <p:ph type="ctrTitle" idx="4294967295"/>
          </p:nvPr>
        </p:nvSpPr>
        <p:spPr>
          <a:xfrm>
            <a:off x="685800" y="2616599"/>
            <a:ext cx="77724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7200" dirty="0" smtClean="0">
                <a:solidFill>
                  <a:srgbClr val="FFFFFF"/>
                </a:solidFill>
              </a:rPr>
              <a:t>- </a:t>
            </a:r>
            <a:r>
              <a:rPr lang="id-ID" sz="7200" dirty="0" smtClean="0">
                <a:solidFill>
                  <a:srgbClr val="FFFFFF"/>
                </a:solidFill>
              </a:rPr>
              <a:t>array</a:t>
            </a:r>
            <a:endParaRPr lang="en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Shape 1836"/>
          <p:cNvSpPr txBox="1">
            <a:spLocks noGrp="1"/>
          </p:cNvSpPr>
          <p:nvPr>
            <p:ph type="body" idx="1"/>
          </p:nvPr>
        </p:nvSpPr>
        <p:spPr>
          <a:xfrm>
            <a:off x="1859836" y="4191000"/>
            <a:ext cx="5479200" cy="1093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857250" lvl="0" indent="-857250" algn="l">
              <a:spcBef>
                <a:spcPts val="0"/>
              </a:spcBef>
              <a:buFontTx/>
              <a:buChar char="-"/>
            </a:pPr>
            <a:r>
              <a:rPr lang="id-ID" sz="6000" b="1" dirty="0" smtClean="0">
                <a:latin typeface="Amatic SC" panose="020B0604020202020204" charset="0"/>
              </a:rPr>
              <a:t>LINEAR SEARCH</a:t>
            </a:r>
          </a:p>
          <a:p>
            <a:pPr marL="857250" indent="-857250" algn="l">
              <a:buFontTx/>
              <a:buChar char="-"/>
            </a:pPr>
            <a:r>
              <a:rPr lang="id-ID" sz="6000" b="1" dirty="0" smtClean="0">
                <a:latin typeface="Amatic SC" panose="020B0604020202020204" charset="0"/>
              </a:rPr>
              <a:t>BUBBLE </a:t>
            </a:r>
            <a:r>
              <a:rPr lang="id-ID" sz="6000" b="1" dirty="0">
                <a:latin typeface="Amatic SC" panose="020B0604020202020204" charset="0"/>
              </a:rPr>
              <a:t>SORT</a:t>
            </a:r>
          </a:p>
          <a:p>
            <a:pPr marL="857250" lvl="0" indent="-857250" algn="l">
              <a:spcBef>
                <a:spcPts val="0"/>
              </a:spcBef>
              <a:buFontTx/>
              <a:buChar char="-"/>
            </a:pPr>
            <a:endParaRPr lang="en" sz="6000" b="1" dirty="0" smtClean="0">
              <a:latin typeface="Amatic SC" panose="020B0604020202020204" charset="0"/>
            </a:endParaRPr>
          </a:p>
        </p:txBody>
      </p:sp>
      <p:sp>
        <p:nvSpPr>
          <p:cNvPr id="3" name="Shape 1822"/>
          <p:cNvSpPr txBox="1">
            <a:spLocks/>
          </p:cNvSpPr>
          <p:nvPr/>
        </p:nvSpPr>
        <p:spPr>
          <a:xfrm>
            <a:off x="1625536" y="1828800"/>
            <a:ext cx="5713500" cy="110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Amatic SC"/>
              <a:buNone/>
              <a:defRPr sz="2800" b="1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id-ID" sz="9600" dirty="0" smtClean="0"/>
              <a:t>algorithm</a:t>
            </a:r>
            <a:endParaRPr lang="en" sz="9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Shape 1830"/>
          <p:cNvSpPr txBox="1">
            <a:spLocks noGrp="1"/>
          </p:cNvSpPr>
          <p:nvPr>
            <p:ph type="ctrTitle"/>
          </p:nvPr>
        </p:nvSpPr>
        <p:spPr>
          <a:xfrm>
            <a:off x="296401" y="228600"/>
            <a:ext cx="6028199" cy="10668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6000" dirty="0" smtClean="0"/>
              <a:t>Linear Search</a:t>
            </a:r>
            <a:endParaRPr lang="en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752600"/>
            <a:ext cx="4543425" cy="43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43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Shape 2005"/>
          <p:cNvSpPr txBox="1">
            <a:spLocks noGrp="1"/>
          </p:cNvSpPr>
          <p:nvPr>
            <p:ph type="ctrTitle" idx="4294967295"/>
          </p:nvPr>
        </p:nvSpPr>
        <p:spPr>
          <a:xfrm>
            <a:off x="685800" y="381000"/>
            <a:ext cx="77724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6000" dirty="0" smtClean="0">
                <a:solidFill>
                  <a:srgbClr val="FFFFFF"/>
                </a:solidFill>
              </a:rPr>
              <a:t>Bubble Sort</a:t>
            </a:r>
            <a:endParaRPr lang="en" sz="6000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25" y="2085107"/>
            <a:ext cx="4400550" cy="421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09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Shape 2015"/>
          <p:cNvSpPr txBox="1">
            <a:spLocks noGrp="1"/>
          </p:cNvSpPr>
          <p:nvPr>
            <p:ph type="title"/>
          </p:nvPr>
        </p:nvSpPr>
        <p:spPr>
          <a:xfrm>
            <a:off x="1131750" y="830700"/>
            <a:ext cx="6880499" cy="77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d-ID" sz="4800" dirty="0" smtClean="0"/>
              <a:t>FORM WITH ALGORITHM</a:t>
            </a:r>
            <a:endParaRPr lang="en" sz="4800" dirty="0"/>
          </a:p>
        </p:txBody>
      </p:sp>
      <p:sp>
        <p:nvSpPr>
          <p:cNvPr id="19" name="Shape 2015"/>
          <p:cNvSpPr txBox="1">
            <a:spLocks/>
          </p:cNvSpPr>
          <p:nvPr/>
        </p:nvSpPr>
        <p:spPr>
          <a:xfrm>
            <a:off x="1447800" y="4495800"/>
            <a:ext cx="6880499" cy="7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5D4B"/>
              </a:buClr>
              <a:buSzPct val="100000"/>
              <a:buFont typeface="Amatic SC"/>
              <a:buNone/>
              <a:defRPr sz="2800" b="1" i="0" u="none" strike="noStrike" cap="none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buClr>
                <a:srgbClr val="F55D4B"/>
              </a:buClr>
              <a:buSzPct val="100000"/>
              <a:buFont typeface="Amatic SC"/>
              <a:buNone/>
              <a:defRPr sz="2800" b="1">
                <a:solidFill>
                  <a:srgbClr val="F55D4B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914400" indent="-914400" algn="l">
              <a:buAutoNum type="arabicPeriod"/>
            </a:pPr>
            <a:r>
              <a:rPr lang="id-ID" sz="4800" dirty="0" smtClean="0"/>
              <a:t>CUSTOMER Display</a:t>
            </a:r>
            <a:endParaRPr lang="id-ID" sz="4800" dirty="0" smtClean="0"/>
          </a:p>
          <a:p>
            <a:pPr marL="914400" indent="-914400" algn="l">
              <a:buAutoNum type="arabicPeriod"/>
            </a:pPr>
            <a:r>
              <a:rPr lang="id-ID" sz="4800" dirty="0" smtClean="0"/>
              <a:t>Transaction Display</a:t>
            </a:r>
            <a:endParaRPr lang="id-ID" sz="4800" dirty="0" smtClean="0"/>
          </a:p>
          <a:p>
            <a:pPr marL="914400" indent="-914400" algn="l">
              <a:buAutoNum type="arabicPeriod"/>
            </a:pPr>
            <a:r>
              <a:rPr lang="id-ID" sz="4800" dirty="0" smtClean="0"/>
              <a:t>Room Display</a:t>
            </a:r>
            <a:endParaRPr lang="id-ID" sz="4800" dirty="0" smtClean="0"/>
          </a:p>
          <a:p>
            <a:pPr marL="914400" indent="-914400" algn="l">
              <a:buAutoNum type="arabicPeriod"/>
            </a:pPr>
            <a:r>
              <a:rPr lang="id-ID" sz="4800" dirty="0" smtClean="0"/>
              <a:t>Class Display</a:t>
            </a:r>
            <a:endParaRPr lang="en" sz="4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Shape 2076"/>
          <p:cNvSpPr txBox="1">
            <a:spLocks noGrp="1"/>
          </p:cNvSpPr>
          <p:nvPr>
            <p:ph type="ctrTitle" idx="4294967295"/>
          </p:nvPr>
        </p:nvSpPr>
        <p:spPr>
          <a:xfrm>
            <a:off x="1715250" y="1486725"/>
            <a:ext cx="5713500" cy="110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</a:rPr>
              <a:t>Thanks!</a:t>
            </a:r>
          </a:p>
        </p:txBody>
      </p:sp>
      <p:sp>
        <p:nvSpPr>
          <p:cNvPr id="2077" name="Shape 2077"/>
          <p:cNvSpPr txBox="1">
            <a:spLocks noGrp="1"/>
          </p:cNvSpPr>
          <p:nvPr>
            <p:ph type="subTitle" idx="4294967295"/>
          </p:nvPr>
        </p:nvSpPr>
        <p:spPr>
          <a:xfrm>
            <a:off x="1715250" y="2415150"/>
            <a:ext cx="57135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43</Words>
  <Application>Microsoft Office PowerPoint</Application>
  <PresentationFormat>On-screen Show (4:3)</PresentationFormat>
  <Paragraphs>20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Amatic SC</vt:lpstr>
      <vt:lpstr>Arial</vt:lpstr>
      <vt:lpstr>Merriweather</vt:lpstr>
      <vt:lpstr>Nathaniel template</vt:lpstr>
      <vt:lpstr>My hotel</vt:lpstr>
      <vt:lpstr>background</vt:lpstr>
      <vt:lpstr>System analysis</vt:lpstr>
      <vt:lpstr>Data structure</vt:lpstr>
      <vt:lpstr>PowerPoint Presentation</vt:lpstr>
      <vt:lpstr>Linear Search</vt:lpstr>
      <vt:lpstr>Bubble Sort</vt:lpstr>
      <vt:lpstr>FORM WITH ALGORITHM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Solution</dc:title>
  <dc:creator>Kiddy</dc:creator>
  <cp:lastModifiedBy>Kiddy</cp:lastModifiedBy>
  <cp:revision>26</cp:revision>
  <dcterms:modified xsi:type="dcterms:W3CDTF">2016-05-18T08:26:41Z</dcterms:modified>
</cp:coreProperties>
</file>