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5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4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073552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3631" y="1390919"/>
            <a:ext cx="3793678" cy="150151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Arial Narrow" panose="020B0606020202030204" pitchFamily="34" charset="0"/>
              </a:rPr>
              <a:t>HOTEL APPLICATION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https://akomodasiperhotelan.files.wordpress.com/2012/07/animation_hotel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631" y="3654580"/>
            <a:ext cx="3793678" cy="251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6" y="1275008"/>
            <a:ext cx="8897565" cy="888643"/>
          </a:xfrm>
        </p:spPr>
        <p:txBody>
          <a:bodyPr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System Analysis	: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3" y="2374005"/>
            <a:ext cx="10068654" cy="3949522"/>
          </a:xfrm>
        </p:spPr>
        <p:txBody>
          <a:bodyPr>
            <a:normAutofit/>
          </a:bodyPr>
          <a:lstStyle/>
          <a:p>
            <a:pPr marL="320040" lvl="1" indent="0" algn="just">
              <a:buNone/>
            </a:pPr>
            <a:r>
              <a:rPr lang="en-US" sz="2800" dirty="0" smtClean="0"/>
              <a:t>	</a:t>
            </a:r>
            <a:r>
              <a:rPr lang="id-ID" sz="2800" dirty="0" smtClean="0"/>
              <a:t>The </a:t>
            </a:r>
            <a:r>
              <a:rPr lang="id-ID" sz="2800" dirty="0"/>
              <a:t>hotel application is an application which is  help the receptionist to save the reservations data in Hotel database. It also can show the reservation data of the hotel reservation</a:t>
            </a:r>
            <a:r>
              <a:rPr lang="id-ID" sz="2800" dirty="0" smtClean="0"/>
              <a:t>.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49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Interface design for Hotel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29240" y="5584111"/>
            <a:ext cx="6065949" cy="595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Login Panel of Hotel Application</a:t>
            </a:r>
            <a:r>
              <a:rPr lang="id-ID" i="1" dirty="0" smtClean="0"/>
              <a:t> 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t="2957" b="15089"/>
          <a:stretch/>
        </p:blipFill>
        <p:spPr bwMode="auto">
          <a:xfrm>
            <a:off x="3809963" y="2316925"/>
            <a:ext cx="6943897" cy="3079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38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23112" y="1584102"/>
            <a:ext cx="7057622" cy="4893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/>
              <a:t>Admin </a:t>
            </a:r>
            <a:r>
              <a:rPr lang="id-ID" i="1" dirty="0" smtClean="0"/>
              <a:t>panel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t="4518" b="5421"/>
          <a:stretch/>
        </p:blipFill>
        <p:spPr bwMode="auto">
          <a:xfrm>
            <a:off x="3713679" y="2438400"/>
            <a:ext cx="7210980" cy="3651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454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7119" y="2799909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Thank You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487435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470</TotalTime>
  <Words>18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Narrow</vt:lpstr>
      <vt:lpstr>Calibri</vt:lpstr>
      <vt:lpstr>Century Schoolbook</vt:lpstr>
      <vt:lpstr>Corbel</vt:lpstr>
      <vt:lpstr>Feathered</vt:lpstr>
      <vt:lpstr>HOTEL APPLICATION</vt:lpstr>
      <vt:lpstr>System Analysis :</vt:lpstr>
      <vt:lpstr>Interface design for Hotel Application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</dc:title>
  <dc:creator>Funy Bintang</dc:creator>
  <cp:lastModifiedBy>KIDDY</cp:lastModifiedBy>
  <cp:revision>22</cp:revision>
  <dcterms:created xsi:type="dcterms:W3CDTF">2016-03-23T13:27:45Z</dcterms:created>
  <dcterms:modified xsi:type="dcterms:W3CDTF">2016-06-17T07:26:04Z</dcterms:modified>
</cp:coreProperties>
</file>