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6" r:id="rId4"/>
    <p:sldId id="280" r:id="rId5"/>
    <p:sldId id="281" r:id="rId6"/>
    <p:sldId id="292" r:id="rId7"/>
    <p:sldId id="291" r:id="rId8"/>
    <p:sldId id="293" r:id="rId9"/>
    <p:sldId id="295" r:id="rId10"/>
    <p:sldId id="294" r:id="rId11"/>
    <p:sldId id="298" r:id="rId12"/>
    <p:sldId id="297" r:id="rId13"/>
    <p:sldId id="296" r:id="rId14"/>
    <p:sldId id="299" r:id="rId15"/>
    <p:sldId id="290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pPr/>
              <a:t>10/20/2016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pPr/>
              <a:t>10/20/2016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688966-decorative-black-and-gold-background-with-ornament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785842"/>
            <a:ext cx="12192000" cy="764384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1688966-decorative-black-and-gold-background-with-ornament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5400000" flipH="1">
            <a:off x="6584169" y="-202441"/>
            <a:ext cx="10096528" cy="7643842"/>
          </a:xfrm>
          <a:prstGeom prst="rect">
            <a:avLst/>
          </a:prstGeom>
          <a:noFill/>
        </p:spPr>
      </p:pic>
      <p:pic>
        <p:nvPicPr>
          <p:cNvPr id="10" name="Picture 2" descr="D:\1688966-decorative-black-and-gold-background-with-ornament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4488721" y="-345317"/>
            <a:ext cx="10096528" cy="76438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1688966-decorative-black-and-gold-background-with-ornament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785842"/>
            <a:ext cx="12192000" cy="764384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 userDrawn="1"/>
        </p:nvSpPr>
        <p:spPr>
          <a:xfrm>
            <a:off x="1238216" y="0"/>
            <a:ext cx="9715568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3968" y="0"/>
            <a:ext cx="914406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10/20/2016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56" y="2276872"/>
            <a:ext cx="10058400" cy="1711037"/>
          </a:xfrm>
        </p:spPr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RENT HOUSE</a:t>
            </a:r>
            <a:endParaRPr dirty="0">
              <a:latin typeface="Berlin Sans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368" y="4653136"/>
            <a:ext cx="10058400" cy="1601331"/>
          </a:xfrm>
        </p:spPr>
        <p:txBody>
          <a:bodyPr/>
          <a:lstStyle/>
          <a:p>
            <a:r>
              <a:rPr dirty="0" smtClean="0">
                <a:latin typeface="Arial" pitchFamily="34" charset="0"/>
                <a:cs typeface="Arial" pitchFamily="34" charset="0"/>
              </a:rPr>
              <a:t>M </a:t>
            </a:r>
            <a:r>
              <a:rPr dirty="0" err="1" smtClean="0">
                <a:latin typeface="Arial" pitchFamily="34" charset="0"/>
                <a:cs typeface="Arial" pitchFamily="34" charset="0"/>
              </a:rPr>
              <a:t>Hudya</a:t>
            </a:r>
            <a:r>
              <a:rPr dirty="0" smtClean="0">
                <a:latin typeface="Arial" pitchFamily="34" charset="0"/>
                <a:cs typeface="Arial" pitchFamily="34" charset="0"/>
              </a:rPr>
              <a:t> </a:t>
            </a:r>
            <a:r>
              <a:rPr dirty="0" err="1" smtClean="0">
                <a:latin typeface="Arial" pitchFamily="34" charset="0"/>
                <a:cs typeface="Arial" pitchFamily="34" charset="0"/>
              </a:rPr>
              <a:t>Ramadhana</a:t>
            </a:r>
            <a:endParaRPr dirty="0" smtClean="0">
              <a:latin typeface="Arial" pitchFamily="34" charset="0"/>
              <a:cs typeface="Arial" pitchFamily="34" charset="0"/>
            </a:endParaRPr>
          </a:p>
          <a:p>
            <a:r>
              <a:rPr lang="x-none" dirty="0" smtClean="0">
                <a:latin typeface="Arial" pitchFamily="34" charset="0"/>
                <a:cs typeface="Arial" pitchFamily="34" charset="0"/>
              </a:rPr>
              <a:t>Mutia </a:t>
            </a:r>
            <a:r>
              <a:rPr lang="x-none" smtClean="0">
                <a:latin typeface="Arial" pitchFamily="34" charset="0"/>
                <a:cs typeface="Arial" pitchFamily="34" charset="0"/>
              </a:rPr>
              <a:t>Ayu </a:t>
            </a:r>
            <a:r>
              <a:rPr lang="x-none" smtClean="0">
                <a:latin typeface="Arial" pitchFamily="34" charset="0"/>
                <a:cs typeface="Arial" pitchFamily="34" charset="0"/>
              </a:rPr>
              <a:t>Dianita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 \SS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786" y="1071546"/>
            <a:ext cx="7650163" cy="40005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 \SS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38" y="1142984"/>
            <a:ext cx="6773863" cy="47148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:\ \SS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84" y="1214422"/>
            <a:ext cx="4600575" cy="4619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F:\ \SS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4034" y="928670"/>
            <a:ext cx="7864440" cy="51435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718" y="5857892"/>
            <a:ext cx="9144000" cy="757222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" pitchFamily="34" charset="0"/>
              </a:rPr>
              <a:t>&lt;/INTERFACE</a:t>
            </a:r>
            <a:r>
              <a:rPr lang="en-US" dirty="0" smtClean="0">
                <a:latin typeface="Berlin Sans FB" pitchFamily="34" charset="0"/>
              </a:rPr>
              <a:t>&gt;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11266" name="Picture 2" descr="F:\ \SS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1290" y="1500174"/>
            <a:ext cx="6635458" cy="373062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54" y="2500306"/>
            <a:ext cx="9144000" cy="1143000"/>
          </a:xfrm>
        </p:spPr>
        <p:txBody>
          <a:bodyPr/>
          <a:lstStyle/>
          <a:p>
            <a:pPr algn="ctr"/>
            <a:r>
              <a:rPr lang="en-US" sz="6600" dirty="0" smtClean="0">
                <a:latin typeface="Berlin Sans FB" pitchFamily="34" charset="0"/>
              </a:rPr>
              <a:t>THANK YOU </a:t>
            </a:r>
            <a:endParaRPr lang="en-US" dirty="0">
              <a:latin typeface="Berlin Sans FB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82879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erlin Sans FB" pitchFamily="34" charset="0"/>
              </a:rPr>
              <a:t>&lt;</a:t>
            </a:r>
            <a:r>
              <a:rPr sz="4800" smtClean="0">
                <a:latin typeface="Berlin Sans FB" pitchFamily="34" charset="0"/>
              </a:rPr>
              <a:t>B</a:t>
            </a:r>
            <a:r>
              <a:rPr lang="en-US" sz="4800" dirty="0" smtClean="0">
                <a:latin typeface="Berlin Sans FB" pitchFamily="34" charset="0"/>
              </a:rPr>
              <a:t>ACKGROUND/&gt;</a:t>
            </a:r>
            <a:endParaRPr sz="4800" dirty="0">
              <a:latin typeface="Berlin Sans FB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62" y="2571744"/>
            <a:ext cx="39814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619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778" y="500042"/>
            <a:ext cx="9144000" cy="390049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erlin Sans FB" pitchFamily="34" charset="0"/>
              </a:rPr>
              <a:t/>
            </a:r>
            <a:br>
              <a:rPr lang="en-US" dirty="0" smtClean="0">
                <a:latin typeface="Berlin Sans FB" pitchFamily="34" charset="0"/>
              </a:rPr>
            </a:br>
            <a:r>
              <a:rPr lang="en-US" sz="5400" dirty="0" smtClean="0">
                <a:latin typeface="Berlin Sans FB" pitchFamily="34" charset="0"/>
              </a:rPr>
              <a:t/>
            </a:r>
            <a:br>
              <a:rPr lang="en-US" sz="5400" dirty="0" smtClean="0">
                <a:latin typeface="Berlin Sans FB" pitchFamily="34" charset="0"/>
              </a:rPr>
            </a:br>
            <a:r>
              <a:rPr lang="en-US" sz="5400" dirty="0" smtClean="0">
                <a:latin typeface="Berlin Sans FB" pitchFamily="34" charset="0"/>
              </a:rPr>
              <a:t>&lt;SYSTEM ANALYST/&gt;</a:t>
            </a:r>
            <a:r>
              <a:rPr lang="en-US" sz="4400" dirty="0" smtClean="0">
                <a:latin typeface="Berlin Sans FB" pitchFamily="34" charset="0"/>
              </a:rPr>
              <a:t/>
            </a:r>
            <a:br>
              <a:rPr lang="en-US" sz="4400" dirty="0" smtClean="0">
                <a:latin typeface="Berlin Sans FB" pitchFamily="34" charset="0"/>
              </a:rPr>
            </a:br>
            <a:endParaRPr lang="en-US" dirty="0">
              <a:latin typeface="Berlin Sans FB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144000" cy="757222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" pitchFamily="34" charset="0"/>
              </a:rPr>
              <a:t>&lt;INTERFACE&gt;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2050" name="Picture 2" descr="F:\ \S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38" y="1785926"/>
            <a:ext cx="6521571" cy="414340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 \SS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1142984"/>
            <a:ext cx="8286808" cy="46590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 \SS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08" y="928670"/>
            <a:ext cx="4733925" cy="46958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 \SS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4166" y="857232"/>
            <a:ext cx="5783263" cy="49815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 \SS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1071546"/>
            <a:ext cx="8402637" cy="4686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 \SS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84" y="857232"/>
            <a:ext cx="4705350" cy="47434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ch Computer 16x9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20</Words>
  <Application>Microsoft Office PowerPoint</Application>
  <PresentationFormat>Custom</PresentationFormat>
  <Paragraphs>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 Computer 16x9</vt:lpstr>
      <vt:lpstr>RENT HOUSE</vt:lpstr>
      <vt:lpstr>&lt;BACKGROUND/&gt;</vt:lpstr>
      <vt:lpstr>  &lt;SYSTEM ANALYST/&gt; </vt:lpstr>
      <vt:lpstr>&lt;INTERFACE&gt;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&lt;/INTERFACE&gt;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2015-12-01T14:00:46Z</dcterms:created>
  <dcterms:modified xsi:type="dcterms:W3CDTF">2016-10-20T07:15:03Z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