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6" r:id="rId4"/>
    <p:sldId id="280" r:id="rId5"/>
    <p:sldId id="288" r:id="rId6"/>
    <p:sldId id="281" r:id="rId7"/>
    <p:sldId id="282" r:id="rId8"/>
    <p:sldId id="283" r:id="rId9"/>
    <p:sldId id="285" r:id="rId10"/>
    <p:sldId id="287" r:id="rId11"/>
    <p:sldId id="286" r:id="rId12"/>
    <p:sldId id="28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0" d="100"/>
          <a:sy n="50" d="100"/>
        </p:scale>
        <p:origin x="62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pPr/>
              <a:t>10/5/2016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pPr/>
              <a:t>10/5/2016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600_325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00_32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23968" y="0"/>
            <a:ext cx="914406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8216" y="0"/>
            <a:ext cx="9715568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00_32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238216" y="0"/>
            <a:ext cx="9715568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3968" y="0"/>
            <a:ext cx="914406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276872"/>
            <a:ext cx="10058400" cy="1711037"/>
          </a:xfrm>
        </p:spPr>
        <p:txBody>
          <a:bodyPr/>
          <a:lstStyle/>
          <a:p>
            <a:r>
              <a:rPr lang="en-US" dirty="0" err="1" smtClean="0">
                <a:latin typeface="DigifaceWide" pitchFamily="2" charset="0"/>
              </a:rPr>
              <a:t>Jobfield</a:t>
            </a:r>
            <a:r>
              <a:rPr lang="en-US" dirty="0" smtClean="0">
                <a:latin typeface="DigifaceWide" pitchFamily="2" charset="0"/>
              </a:rPr>
              <a:t> Recruitment</a:t>
            </a:r>
            <a:endParaRPr dirty="0">
              <a:latin typeface="DigifaceWid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4653136"/>
            <a:ext cx="10058400" cy="1601331"/>
          </a:xfrm>
        </p:spPr>
        <p:txBody>
          <a:bodyPr/>
          <a:lstStyle/>
          <a:p>
            <a:r>
              <a:rPr dirty="0" smtClean="0"/>
              <a:t>M </a:t>
            </a:r>
            <a:r>
              <a:rPr dirty="0" err="1" smtClean="0"/>
              <a:t>Hudya</a:t>
            </a:r>
            <a:r>
              <a:rPr dirty="0" smtClean="0"/>
              <a:t> </a:t>
            </a:r>
            <a:r>
              <a:rPr dirty="0" err="1" smtClean="0"/>
              <a:t>Ramadhana</a:t>
            </a:r>
            <a:endParaRPr dirty="0" smtClean="0"/>
          </a:p>
          <a:p>
            <a:r>
              <a:rPr lang="x-none" dirty="0" smtClean="0"/>
              <a:t>Mutia </a:t>
            </a:r>
            <a:r>
              <a:rPr lang="x-none" smtClean="0"/>
              <a:t>Ayu </a:t>
            </a:r>
            <a:r>
              <a:rPr lang="x-none" smtClean="0"/>
              <a:t>Dianita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87741"/>
            <a:ext cx="9144000" cy="254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68" y="2857496"/>
            <a:ext cx="9144000" cy="219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3968" y="5715016"/>
            <a:ext cx="9144000" cy="757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igifaceWide" pitchFamily="2" charset="0"/>
                <a:ea typeface="+mj-ea"/>
                <a:cs typeface="+mj-cs"/>
              </a:rPr>
              <a:t>&lt;/INTERFACE&gt;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DigifaceWide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36912"/>
            <a:ext cx="446449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6000" dirty="0" smtClean="0">
                <a:latin typeface="DigifaceWide" pitchFamily="2" charset="0"/>
              </a:rPr>
              <a:t>THANK</a:t>
            </a:r>
            <a:r>
              <a:rPr lang="en-US" sz="6000" dirty="0" smtClean="0">
                <a:latin typeface="DigifaceWide" pitchFamily="2" charset="0"/>
              </a:rPr>
              <a:t> YOU</a:t>
            </a:r>
            <a:r>
              <a:rPr lang="id-ID" sz="6000" dirty="0" smtClean="0">
                <a:latin typeface="DigifaceWide" pitchFamily="2" charset="0"/>
              </a:rPr>
              <a:t> FOR YOUR ATTENTION</a:t>
            </a:r>
            <a:endParaRPr lang="id-ID" sz="6000" dirty="0">
              <a:latin typeface="DigifaceWide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 descr="1600_325.jpg"/>
          <p:cNvPicPr>
            <a:picLocks noChangeAspect="1"/>
          </p:cNvPicPr>
          <p:nvPr/>
        </p:nvPicPr>
        <p:blipFill>
          <a:blip r:embed="rId2"/>
          <a:srcRect l="56250"/>
          <a:stretch>
            <a:fillRect/>
          </a:stretch>
        </p:blipFill>
        <p:spPr>
          <a:xfrm>
            <a:off x="8239140" y="0"/>
            <a:ext cx="4000528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39140" y="0"/>
            <a:ext cx="35719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82879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DigifaceWide" pitchFamily="2" charset="0"/>
              </a:rPr>
              <a:t>&lt;</a:t>
            </a:r>
            <a:r>
              <a:rPr sz="4800" smtClean="0">
                <a:latin typeface="DigifaceWide" pitchFamily="2" charset="0"/>
              </a:rPr>
              <a:t>Background</a:t>
            </a:r>
            <a:r>
              <a:rPr lang="en-US" sz="4800" dirty="0" smtClean="0">
                <a:latin typeface="DigifaceWide" pitchFamily="2" charset="0"/>
              </a:rPr>
              <a:t>/&gt;</a:t>
            </a:r>
            <a:endParaRPr sz="4800" dirty="0">
              <a:latin typeface="DigifaceWide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2571744"/>
            <a:ext cx="3981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39004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igifaceWide" pitchFamily="2" charset="0"/>
              </a:rPr>
              <a:t/>
            </a:r>
            <a:br>
              <a:rPr lang="en-US" dirty="0" smtClean="0">
                <a:latin typeface="DigifaceWide" pitchFamily="2" charset="0"/>
              </a:rPr>
            </a:br>
            <a:r>
              <a:rPr lang="en-US" sz="4400" dirty="0" smtClean="0">
                <a:latin typeface="DigifaceWide" pitchFamily="2" charset="0"/>
              </a:rPr>
              <a:t/>
            </a:r>
            <a:br>
              <a:rPr lang="en-US" sz="4400" dirty="0" smtClean="0">
                <a:latin typeface="DigifaceWide" pitchFamily="2" charset="0"/>
              </a:rPr>
            </a:br>
            <a:r>
              <a:rPr lang="en-US" sz="4400" dirty="0" smtClean="0">
                <a:latin typeface="DigifaceWide" pitchFamily="2" charset="0"/>
              </a:rPr>
              <a:t>		&lt;SYSTEM ANALYST/&gt;</a:t>
            </a:r>
            <a:br>
              <a:rPr lang="en-US" sz="4400" dirty="0" smtClean="0">
                <a:latin typeface="DigifaceWide" pitchFamily="2" charset="0"/>
              </a:rPr>
            </a:br>
            <a:endParaRPr lang="en-US" dirty="0">
              <a:latin typeface="DigifaceWid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144000" cy="742968"/>
          </a:xfrm>
        </p:spPr>
        <p:txBody>
          <a:bodyPr/>
          <a:lstStyle/>
          <a:p>
            <a:r>
              <a:rPr lang="en-US" dirty="0" smtClean="0">
                <a:latin typeface="DigifaceWide" pitchFamily="2" charset="0"/>
              </a:rPr>
              <a:t>&lt;XML AND XSD FILES&gt;</a:t>
            </a:r>
            <a:endParaRPr lang="en-US" dirty="0">
              <a:latin typeface="DigifaceWide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968" y="5786454"/>
            <a:ext cx="9144000" cy="74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igifaceWide" pitchFamily="2" charset="0"/>
                <a:ea typeface="+mj-ea"/>
                <a:cs typeface="+mj-cs"/>
              </a:rPr>
              <a:t>&lt;/XML AND XSD FILES&gt;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DigifaceWide" pitchFamily="2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2728" y="1643050"/>
            <a:ext cx="1857388" cy="928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berita.xml</a:t>
            </a:r>
            <a:endParaRPr lang="en-US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2728" y="3214686"/>
            <a:ext cx="1857388" cy="928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pegawai.xml</a:t>
            </a:r>
            <a:endParaRPr lang="en-US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2728" y="4572008"/>
            <a:ext cx="1857388" cy="928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pesan.xml</a:t>
            </a:r>
            <a:endParaRPr lang="en-US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10182" y="1643050"/>
            <a:ext cx="1571636" cy="10001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schema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310182" y="3143248"/>
            <a:ext cx="1571636" cy="10001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schema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238744" y="4572008"/>
            <a:ext cx="1571636" cy="10001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schema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0446" y="1643050"/>
            <a:ext cx="1857388" cy="928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berita.xsd</a:t>
            </a:r>
            <a:endParaRPr lang="en-US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0446" y="3143248"/>
            <a:ext cx="1857388" cy="928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pegawai.xsd</a:t>
            </a:r>
            <a:endParaRPr lang="en-US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0446" y="4572008"/>
            <a:ext cx="1857388" cy="928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pesan.xsd</a:t>
            </a:r>
            <a:endParaRPr lang="en-US" dirty="0">
              <a:latin typeface="Miriam Fixed" pitchFamily="49" charset="-79"/>
              <a:cs typeface="Miriam Fixed" pitchFamily="49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144000" cy="757222"/>
          </a:xfrm>
        </p:spPr>
        <p:txBody>
          <a:bodyPr/>
          <a:lstStyle/>
          <a:p>
            <a:r>
              <a:rPr lang="en-US" dirty="0" smtClean="0">
                <a:latin typeface="DigifaceWide" pitchFamily="2" charset="0"/>
              </a:rPr>
              <a:t>&lt;INTERFACE&gt;</a:t>
            </a:r>
            <a:endParaRPr lang="en-US" dirty="0">
              <a:latin typeface="DigifaceWide" pitchFamily="2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720" y="1785926"/>
            <a:ext cx="86100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5394" y="1828800"/>
            <a:ext cx="866121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Applier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04338"/>
            <a:ext cx="9144000" cy="231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67179"/>
            <a:ext cx="9144000" cy="419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63532"/>
            <a:ext cx="9144000" cy="199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55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Candara</vt:lpstr>
      <vt:lpstr>Consolas</vt:lpstr>
      <vt:lpstr>DigifaceWide</vt:lpstr>
      <vt:lpstr>Miriam Fixed</vt:lpstr>
      <vt:lpstr>Tech Computer 16x9</vt:lpstr>
      <vt:lpstr>Jobfield Recruitment</vt:lpstr>
      <vt:lpstr>&lt;Background/&gt;</vt:lpstr>
      <vt:lpstr>    &lt;SYSTEM ANALYST/&gt; </vt:lpstr>
      <vt:lpstr>&lt;XML AND XSD FILES&gt;</vt:lpstr>
      <vt:lpstr>&lt;INTERFACE&gt;</vt:lpstr>
      <vt:lpstr>Apply Form</vt:lpstr>
      <vt:lpstr>Applier List</vt:lpstr>
      <vt:lpstr>Message form</vt:lpstr>
      <vt:lpstr>Message List</vt:lpstr>
      <vt:lpstr>News Form</vt:lpstr>
      <vt:lpstr>News List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2015-12-01T14:00:46Z</dcterms:created>
  <dcterms:modified xsi:type="dcterms:W3CDTF">2016-10-05T13:16:58Z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