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9" r:id="rId4"/>
    <p:sldId id="260" r:id="rId5"/>
    <p:sldId id="263" r:id="rId6"/>
    <p:sldId id="264" r:id="rId7"/>
    <p:sldId id="285" r:id="rId8"/>
    <p:sldId id="302" r:id="rId9"/>
    <p:sldId id="286" r:id="rId10"/>
    <p:sldId id="291" r:id="rId11"/>
    <p:sldId id="289" r:id="rId12"/>
    <p:sldId id="288" r:id="rId13"/>
    <p:sldId id="287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3" r:id="rId34"/>
    <p:sldId id="314" r:id="rId35"/>
    <p:sldId id="31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0CD24-85A7-4958-B53B-2927EDB6412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72C91-7B48-41E4-BA7A-606FDE978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4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72C91-7B48-41E4-BA7A-606FDE9782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086600" cy="14700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2946400"/>
            <a:ext cx="4432300" cy="1752600"/>
          </a:xfrm>
        </p:spPr>
        <p:txBody>
          <a:bodyPr anchor="ctr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521824"/>
            <a:ext cx="2133600" cy="259976"/>
          </a:xfrm>
        </p:spPr>
        <p:txBody>
          <a:bodyPr/>
          <a:lstStyle>
            <a:lvl1pPr algn="r">
              <a:defRPr/>
            </a:lvl1pPr>
          </a:lstStyle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824"/>
            <a:ext cx="2895600" cy="25997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93224"/>
            <a:ext cx="609600" cy="259976"/>
          </a:xfrm>
        </p:spPr>
        <p:txBody>
          <a:bodyPr/>
          <a:lstStyle>
            <a:lvl1pPr algn="ctr">
              <a:defRPr/>
            </a:lvl1pPr>
          </a:lstStyle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5798" y="0"/>
            <a:ext cx="8001004" cy="7950200"/>
            <a:chOff x="685798" y="0"/>
            <a:chExt cx="8001004" cy="7950200"/>
          </a:xfrm>
        </p:grpSpPr>
        <p:sp>
          <p:nvSpPr>
            <p:cNvPr id="8" name="Pie 7"/>
            <p:cNvSpPr/>
            <p:nvPr/>
          </p:nvSpPr>
          <p:spPr>
            <a:xfrm flipH="1" flipV="1">
              <a:off x="1257300" y="5778500"/>
              <a:ext cx="2171700" cy="2171700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" name="Group 52"/>
            <p:cNvGrpSpPr/>
            <p:nvPr/>
          </p:nvGrpSpPr>
          <p:grpSpPr>
            <a:xfrm>
              <a:off x="685798" y="0"/>
              <a:ext cx="8001004" cy="6855714"/>
              <a:chOff x="685798" y="0"/>
              <a:chExt cx="8001004" cy="6855714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685798" y="5880101"/>
                <a:ext cx="1143001" cy="975613"/>
              </a:xfrm>
              <a:custGeom>
                <a:avLst/>
                <a:gdLst>
                  <a:gd name="connsiteX0" fmla="*/ 0 w 1143000"/>
                  <a:gd name="connsiteY0" fmla="*/ 571500 h 1143000"/>
                  <a:gd name="connsiteX1" fmla="*/ 167389 w 1143000"/>
                  <a:gd name="connsiteY1" fmla="*/ 167389 h 1143000"/>
                  <a:gd name="connsiteX2" fmla="*/ 571501 w 1143000"/>
                  <a:gd name="connsiteY2" fmla="*/ 1 h 1143000"/>
                  <a:gd name="connsiteX3" fmla="*/ 975612 w 1143000"/>
                  <a:gd name="connsiteY3" fmla="*/ 167390 h 1143000"/>
                  <a:gd name="connsiteX4" fmla="*/ 1143000 w 1143000"/>
                  <a:gd name="connsiteY4" fmla="*/ 571502 h 1143000"/>
                  <a:gd name="connsiteX5" fmla="*/ 975611 w 1143000"/>
                  <a:gd name="connsiteY5" fmla="*/ 975614 h 1143000"/>
                  <a:gd name="connsiteX6" fmla="*/ 571499 w 1143000"/>
                  <a:gd name="connsiteY6" fmla="*/ 1143002 h 1143000"/>
                  <a:gd name="connsiteX7" fmla="*/ 167387 w 1143000"/>
                  <a:gd name="connsiteY7" fmla="*/ 975613 h 1143000"/>
                  <a:gd name="connsiteX8" fmla="*/ -1 w 1143000"/>
                  <a:gd name="connsiteY8" fmla="*/ 571501 h 1143000"/>
                  <a:gd name="connsiteX9" fmla="*/ 0 w 1143000"/>
                  <a:gd name="connsiteY9" fmla="*/ 571500 h 1143000"/>
                  <a:gd name="connsiteX0" fmla="*/ 1 w 1143001"/>
                  <a:gd name="connsiteY0" fmla="*/ 571499 h 1042965"/>
                  <a:gd name="connsiteX1" fmla="*/ 167390 w 1143001"/>
                  <a:gd name="connsiteY1" fmla="*/ 167388 h 1042965"/>
                  <a:gd name="connsiteX2" fmla="*/ 571502 w 1143001"/>
                  <a:gd name="connsiteY2" fmla="*/ 0 h 1042965"/>
                  <a:gd name="connsiteX3" fmla="*/ 975613 w 1143001"/>
                  <a:gd name="connsiteY3" fmla="*/ 167389 h 1042965"/>
                  <a:gd name="connsiteX4" fmla="*/ 1143001 w 1143001"/>
                  <a:gd name="connsiteY4" fmla="*/ 571501 h 1042965"/>
                  <a:gd name="connsiteX5" fmla="*/ 975612 w 1143001"/>
                  <a:gd name="connsiteY5" fmla="*/ 975613 h 1042965"/>
                  <a:gd name="connsiteX6" fmla="*/ 167388 w 1143001"/>
                  <a:gd name="connsiteY6" fmla="*/ 975612 h 1042965"/>
                  <a:gd name="connsiteX7" fmla="*/ 0 w 1143001"/>
                  <a:gd name="connsiteY7" fmla="*/ 571500 h 1042965"/>
                  <a:gd name="connsiteX8" fmla="*/ 1 w 1143001"/>
                  <a:gd name="connsiteY8" fmla="*/ 571499 h 1042965"/>
                  <a:gd name="connsiteX0" fmla="*/ 1 w 1143001"/>
                  <a:gd name="connsiteY0" fmla="*/ 571499 h 975613"/>
                  <a:gd name="connsiteX1" fmla="*/ 167390 w 1143001"/>
                  <a:gd name="connsiteY1" fmla="*/ 167388 h 975613"/>
                  <a:gd name="connsiteX2" fmla="*/ 571502 w 1143001"/>
                  <a:gd name="connsiteY2" fmla="*/ 0 h 975613"/>
                  <a:gd name="connsiteX3" fmla="*/ 975613 w 1143001"/>
                  <a:gd name="connsiteY3" fmla="*/ 167389 h 975613"/>
                  <a:gd name="connsiteX4" fmla="*/ 1143001 w 1143001"/>
                  <a:gd name="connsiteY4" fmla="*/ 571501 h 975613"/>
                  <a:gd name="connsiteX5" fmla="*/ 975612 w 1143001"/>
                  <a:gd name="connsiteY5" fmla="*/ 975613 h 975613"/>
                  <a:gd name="connsiteX6" fmla="*/ 167388 w 1143001"/>
                  <a:gd name="connsiteY6" fmla="*/ 975612 h 975613"/>
                  <a:gd name="connsiteX7" fmla="*/ 0 w 1143001"/>
                  <a:gd name="connsiteY7" fmla="*/ 571500 h 975613"/>
                  <a:gd name="connsiteX8" fmla="*/ 1 w 1143001"/>
                  <a:gd name="connsiteY8" fmla="*/ 571499 h 975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1" h="975613">
                    <a:moveTo>
                      <a:pt x="1" y="571499"/>
                    </a:moveTo>
                    <a:cubicBezTo>
                      <a:pt x="1" y="419928"/>
                      <a:pt x="60213" y="274564"/>
                      <a:pt x="167390" y="167388"/>
                    </a:cubicBezTo>
                    <a:cubicBezTo>
                      <a:pt x="274567" y="60211"/>
                      <a:pt x="419931" y="0"/>
                      <a:pt x="571502" y="0"/>
                    </a:cubicBezTo>
                    <a:cubicBezTo>
                      <a:pt x="723073" y="0"/>
                      <a:pt x="868437" y="60212"/>
                      <a:pt x="975613" y="167389"/>
                    </a:cubicBezTo>
                    <a:cubicBezTo>
                      <a:pt x="1082790" y="274566"/>
                      <a:pt x="1143001" y="419930"/>
                      <a:pt x="1143001" y="571501"/>
                    </a:cubicBezTo>
                    <a:cubicBezTo>
                      <a:pt x="1143001" y="723072"/>
                      <a:pt x="1138214" y="908261"/>
                      <a:pt x="975612" y="975613"/>
                    </a:cubicBezTo>
                    <a:lnTo>
                      <a:pt x="167388" y="975612"/>
                    </a:lnTo>
                    <a:cubicBezTo>
                      <a:pt x="60211" y="868435"/>
                      <a:pt x="0" y="723071"/>
                      <a:pt x="0" y="571500"/>
                    </a:cubicBezTo>
                    <a:lnTo>
                      <a:pt x="1" y="5714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590800" y="5181600"/>
                <a:ext cx="914400" cy="9144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38200" y="5791200"/>
                <a:ext cx="457200" cy="457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362200" y="5943600"/>
                <a:ext cx="762000" cy="762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76400" y="5626100"/>
                <a:ext cx="457200" cy="457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81200" y="5334000"/>
                <a:ext cx="355600" cy="3556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943100" y="5562600"/>
                <a:ext cx="431800" cy="4318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362200" y="5029200"/>
                <a:ext cx="762000" cy="762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009900" y="4419600"/>
                <a:ext cx="355600" cy="3556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971800" y="4648200"/>
                <a:ext cx="431800" cy="4318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14700" y="4724400"/>
                <a:ext cx="203200" cy="203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19500" y="5029200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84300" y="5486400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505200" y="5257800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95400" y="5664200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47800" y="5511800"/>
                <a:ext cx="127000" cy="127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00200" y="5486400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352800" y="5943600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 flipV="1">
                <a:off x="5486400" y="0"/>
                <a:ext cx="1143001" cy="975613"/>
              </a:xfrm>
              <a:custGeom>
                <a:avLst/>
                <a:gdLst>
                  <a:gd name="connsiteX0" fmla="*/ 0 w 1143000"/>
                  <a:gd name="connsiteY0" fmla="*/ 571500 h 1143000"/>
                  <a:gd name="connsiteX1" fmla="*/ 167389 w 1143000"/>
                  <a:gd name="connsiteY1" fmla="*/ 167389 h 1143000"/>
                  <a:gd name="connsiteX2" fmla="*/ 571501 w 1143000"/>
                  <a:gd name="connsiteY2" fmla="*/ 1 h 1143000"/>
                  <a:gd name="connsiteX3" fmla="*/ 975612 w 1143000"/>
                  <a:gd name="connsiteY3" fmla="*/ 167390 h 1143000"/>
                  <a:gd name="connsiteX4" fmla="*/ 1143000 w 1143000"/>
                  <a:gd name="connsiteY4" fmla="*/ 571502 h 1143000"/>
                  <a:gd name="connsiteX5" fmla="*/ 975611 w 1143000"/>
                  <a:gd name="connsiteY5" fmla="*/ 975614 h 1143000"/>
                  <a:gd name="connsiteX6" fmla="*/ 571499 w 1143000"/>
                  <a:gd name="connsiteY6" fmla="*/ 1143002 h 1143000"/>
                  <a:gd name="connsiteX7" fmla="*/ 167387 w 1143000"/>
                  <a:gd name="connsiteY7" fmla="*/ 975613 h 1143000"/>
                  <a:gd name="connsiteX8" fmla="*/ -1 w 1143000"/>
                  <a:gd name="connsiteY8" fmla="*/ 571501 h 1143000"/>
                  <a:gd name="connsiteX9" fmla="*/ 0 w 1143000"/>
                  <a:gd name="connsiteY9" fmla="*/ 571500 h 1143000"/>
                  <a:gd name="connsiteX0" fmla="*/ 1 w 1143001"/>
                  <a:gd name="connsiteY0" fmla="*/ 571499 h 1042965"/>
                  <a:gd name="connsiteX1" fmla="*/ 167390 w 1143001"/>
                  <a:gd name="connsiteY1" fmla="*/ 167388 h 1042965"/>
                  <a:gd name="connsiteX2" fmla="*/ 571502 w 1143001"/>
                  <a:gd name="connsiteY2" fmla="*/ 0 h 1042965"/>
                  <a:gd name="connsiteX3" fmla="*/ 975613 w 1143001"/>
                  <a:gd name="connsiteY3" fmla="*/ 167389 h 1042965"/>
                  <a:gd name="connsiteX4" fmla="*/ 1143001 w 1143001"/>
                  <a:gd name="connsiteY4" fmla="*/ 571501 h 1042965"/>
                  <a:gd name="connsiteX5" fmla="*/ 975612 w 1143001"/>
                  <a:gd name="connsiteY5" fmla="*/ 975613 h 1042965"/>
                  <a:gd name="connsiteX6" fmla="*/ 167388 w 1143001"/>
                  <a:gd name="connsiteY6" fmla="*/ 975612 h 1042965"/>
                  <a:gd name="connsiteX7" fmla="*/ 0 w 1143001"/>
                  <a:gd name="connsiteY7" fmla="*/ 571500 h 1042965"/>
                  <a:gd name="connsiteX8" fmla="*/ 1 w 1143001"/>
                  <a:gd name="connsiteY8" fmla="*/ 571499 h 1042965"/>
                  <a:gd name="connsiteX0" fmla="*/ 1 w 1143001"/>
                  <a:gd name="connsiteY0" fmla="*/ 571499 h 975613"/>
                  <a:gd name="connsiteX1" fmla="*/ 167390 w 1143001"/>
                  <a:gd name="connsiteY1" fmla="*/ 167388 h 975613"/>
                  <a:gd name="connsiteX2" fmla="*/ 571502 w 1143001"/>
                  <a:gd name="connsiteY2" fmla="*/ 0 h 975613"/>
                  <a:gd name="connsiteX3" fmla="*/ 975613 w 1143001"/>
                  <a:gd name="connsiteY3" fmla="*/ 167389 h 975613"/>
                  <a:gd name="connsiteX4" fmla="*/ 1143001 w 1143001"/>
                  <a:gd name="connsiteY4" fmla="*/ 571501 h 975613"/>
                  <a:gd name="connsiteX5" fmla="*/ 975612 w 1143001"/>
                  <a:gd name="connsiteY5" fmla="*/ 975613 h 975613"/>
                  <a:gd name="connsiteX6" fmla="*/ 167388 w 1143001"/>
                  <a:gd name="connsiteY6" fmla="*/ 975612 h 975613"/>
                  <a:gd name="connsiteX7" fmla="*/ 0 w 1143001"/>
                  <a:gd name="connsiteY7" fmla="*/ 571500 h 975613"/>
                  <a:gd name="connsiteX8" fmla="*/ 1 w 1143001"/>
                  <a:gd name="connsiteY8" fmla="*/ 571499 h 975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1" h="975613">
                    <a:moveTo>
                      <a:pt x="1" y="571499"/>
                    </a:moveTo>
                    <a:cubicBezTo>
                      <a:pt x="1" y="419928"/>
                      <a:pt x="60213" y="274564"/>
                      <a:pt x="167390" y="167388"/>
                    </a:cubicBezTo>
                    <a:cubicBezTo>
                      <a:pt x="274567" y="60211"/>
                      <a:pt x="419931" y="0"/>
                      <a:pt x="571502" y="0"/>
                    </a:cubicBezTo>
                    <a:cubicBezTo>
                      <a:pt x="723073" y="0"/>
                      <a:pt x="868437" y="60212"/>
                      <a:pt x="975613" y="167389"/>
                    </a:cubicBezTo>
                    <a:cubicBezTo>
                      <a:pt x="1082790" y="274566"/>
                      <a:pt x="1143001" y="419930"/>
                      <a:pt x="1143001" y="571501"/>
                    </a:cubicBezTo>
                    <a:cubicBezTo>
                      <a:pt x="1143001" y="723072"/>
                      <a:pt x="1138214" y="908261"/>
                      <a:pt x="975612" y="975613"/>
                    </a:cubicBezTo>
                    <a:lnTo>
                      <a:pt x="167388" y="975612"/>
                    </a:lnTo>
                    <a:cubicBezTo>
                      <a:pt x="60211" y="868435"/>
                      <a:pt x="0" y="723071"/>
                      <a:pt x="0" y="571500"/>
                    </a:cubicBezTo>
                    <a:lnTo>
                      <a:pt x="1" y="5714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9" name="Oval 28"/>
              <p:cNvSpPr/>
              <p:nvPr/>
            </p:nvSpPr>
            <p:spPr>
              <a:xfrm flipV="1">
                <a:off x="7391402" y="759714"/>
                <a:ext cx="914400" cy="9144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0" name="Oval 29"/>
              <p:cNvSpPr/>
              <p:nvPr/>
            </p:nvSpPr>
            <p:spPr>
              <a:xfrm flipV="1">
                <a:off x="5638802" y="607314"/>
                <a:ext cx="457200" cy="457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 flipV="1">
                <a:off x="7162802" y="150114"/>
                <a:ext cx="762000" cy="762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flipV="1">
                <a:off x="6477002" y="772414"/>
                <a:ext cx="457200" cy="457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 flipV="1">
                <a:off x="6781802" y="1166114"/>
                <a:ext cx="355600" cy="3556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4" name="Oval 33"/>
              <p:cNvSpPr/>
              <p:nvPr/>
            </p:nvSpPr>
            <p:spPr>
              <a:xfrm flipV="1">
                <a:off x="6743702" y="861314"/>
                <a:ext cx="431800" cy="4318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5" name="Oval 34"/>
              <p:cNvSpPr/>
              <p:nvPr/>
            </p:nvSpPr>
            <p:spPr>
              <a:xfrm flipV="1">
                <a:off x="7162802" y="1064514"/>
                <a:ext cx="762000" cy="762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 flipV="1">
                <a:off x="7810502" y="2080514"/>
                <a:ext cx="355600" cy="3556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7" name="Oval 36"/>
              <p:cNvSpPr/>
              <p:nvPr/>
            </p:nvSpPr>
            <p:spPr>
              <a:xfrm flipV="1">
                <a:off x="7772402" y="1775714"/>
                <a:ext cx="431800" cy="4318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8" name="Oval 37"/>
              <p:cNvSpPr/>
              <p:nvPr/>
            </p:nvSpPr>
            <p:spPr>
              <a:xfrm flipV="1">
                <a:off x="8115302" y="1928114"/>
                <a:ext cx="203200" cy="203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 flipV="1">
                <a:off x="8420102" y="1623314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0" name="Oval 39"/>
              <p:cNvSpPr/>
              <p:nvPr/>
            </p:nvSpPr>
            <p:spPr>
              <a:xfrm flipV="1">
                <a:off x="6184902" y="1242314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1" name="Oval 40"/>
              <p:cNvSpPr/>
              <p:nvPr/>
            </p:nvSpPr>
            <p:spPr>
              <a:xfrm flipV="1">
                <a:off x="8305802" y="1394714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2" name="Oval 41"/>
              <p:cNvSpPr/>
              <p:nvPr/>
            </p:nvSpPr>
            <p:spPr>
              <a:xfrm flipV="1">
                <a:off x="6096002" y="1064514"/>
                <a:ext cx="127000" cy="127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 flipV="1">
                <a:off x="6248402" y="1216914"/>
                <a:ext cx="127000" cy="127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 flipV="1">
                <a:off x="6400802" y="1242314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5" name="Oval 44"/>
              <p:cNvSpPr/>
              <p:nvPr/>
            </p:nvSpPr>
            <p:spPr>
              <a:xfrm flipV="1">
                <a:off x="8153402" y="378714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Oval 45"/>
          <p:cNvSpPr/>
          <p:nvPr/>
        </p:nvSpPr>
        <p:spPr>
          <a:xfrm>
            <a:off x="8636000" y="6589059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788400" y="6589059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40800" y="6589059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133600" cy="3048000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anchor="b">
            <a:noAutofit/>
          </a:bodyPr>
          <a:lstStyle>
            <a:lvl1pPr algn="l"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48200"/>
            <a:ext cx="3200400" cy="152400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21"/>
          <p:cNvGrpSpPr/>
          <p:nvPr/>
        </p:nvGrpSpPr>
        <p:grpSpPr>
          <a:xfrm>
            <a:off x="3775364" y="2133600"/>
            <a:ext cx="5368636" cy="4724400"/>
            <a:chOff x="0" y="0"/>
            <a:chExt cx="2222500" cy="19558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86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19300" y="304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7526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5638800" y="838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5" name="Picture Placeholder 2"/>
          <p:cNvSpPr>
            <a:spLocks noGrp="1"/>
          </p:cNvSpPr>
          <p:nvPr>
            <p:ph type="pic" idx="13"/>
          </p:nvPr>
        </p:nvSpPr>
        <p:spPr>
          <a:xfrm>
            <a:off x="3810000" y="2362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133600" cy="3048000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anchor="b">
            <a:noAutofit/>
          </a:bodyPr>
          <a:lstStyle>
            <a:lvl1pPr algn="l"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48200"/>
            <a:ext cx="3200400" cy="152400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21"/>
          <p:cNvGrpSpPr/>
          <p:nvPr/>
        </p:nvGrpSpPr>
        <p:grpSpPr>
          <a:xfrm>
            <a:off x="3775364" y="2133600"/>
            <a:ext cx="5368636" cy="4724400"/>
            <a:chOff x="0" y="0"/>
            <a:chExt cx="2222500" cy="19558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86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19300" y="304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7526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" name="Picture Placeholder 2"/>
          <p:cNvSpPr>
            <a:spLocks noGrp="1"/>
          </p:cNvSpPr>
          <p:nvPr>
            <p:ph type="pic" idx="1"/>
          </p:nvPr>
        </p:nvSpPr>
        <p:spPr>
          <a:xfrm>
            <a:off x="5715000" y="76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3" name="Picture Placeholder 2"/>
          <p:cNvSpPr>
            <a:spLocks noGrp="1"/>
          </p:cNvSpPr>
          <p:nvPr>
            <p:ph type="pic" idx="13"/>
          </p:nvPr>
        </p:nvSpPr>
        <p:spPr>
          <a:xfrm>
            <a:off x="3810000" y="2362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4" name="Picture Placeholder 2"/>
          <p:cNvSpPr>
            <a:spLocks noGrp="1"/>
          </p:cNvSpPr>
          <p:nvPr>
            <p:ph type="pic" idx="14"/>
          </p:nvPr>
        </p:nvSpPr>
        <p:spPr>
          <a:xfrm>
            <a:off x="2667000" y="3810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92782" y="2133600"/>
            <a:ext cx="3865418" cy="4172197"/>
            <a:chOff x="0" y="0"/>
            <a:chExt cx="1600200" cy="17272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32"/>
          <p:cNvGrpSpPr/>
          <p:nvPr/>
        </p:nvGrpSpPr>
        <p:grpSpPr>
          <a:xfrm>
            <a:off x="609600" y="990600"/>
            <a:ext cx="1179761" cy="1356814"/>
            <a:chOff x="266700" y="914400"/>
            <a:chExt cx="1179761" cy="1356814"/>
          </a:xfrm>
        </p:grpSpPr>
        <p:sp>
          <p:nvSpPr>
            <p:cNvPr id="23" name="Oval 22"/>
            <p:cNvSpPr/>
            <p:nvPr/>
          </p:nvSpPr>
          <p:spPr>
            <a:xfrm>
              <a:off x="555812" y="1380565"/>
              <a:ext cx="890649" cy="8906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304800" y="121920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266700" y="914400"/>
              <a:ext cx="431800" cy="4318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609600" y="1066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0" y="2590800"/>
            <a:ext cx="1905000" cy="19050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43000"/>
            <a:ext cx="7086600" cy="1472184"/>
          </a:xfrm>
        </p:spPr>
        <p:txBody>
          <a:bodyPr anchor="ctr" anchorCtr="0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953" y="1752600"/>
            <a:ext cx="3429000" cy="3886200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indent="-228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3429000" cy="3886200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indent="-228600" algn="l" defTabSz="914400" rtl="0" eaLnBrk="1" latinLnBrk="0" hangingPunct="1"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28600" algn="l" defTabSz="914400" rtl="0" eaLnBrk="1" latinLnBrk="0" hangingPunct="1">
              <a:buFont typeface="Arial" pitchFamily="34" charset="0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28600" algn="l" defTabSz="914400" rtl="0" eaLnBrk="1" latinLnBrk="0" hangingPunct="1">
              <a:buFont typeface="Wingdings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28600" algn="l" defTabSz="914400" rtl="0" eaLnBrk="1" latinLnBrk="0" hangingPunct="1">
              <a:buFont typeface="Arial" pitchFamily="34" charset="0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28600" algn="l" defTabSz="914400" rtl="0" eaLnBrk="1" latinLnBrk="0" hangingPunct="1">
              <a:buFont typeface="Wingdings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629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6200000">
            <a:off x="-870003" y="3147219"/>
            <a:ext cx="3429000" cy="639762"/>
          </a:xfrm>
          <a:prstGeom prst="rect">
            <a:avLst/>
          </a:prstGeom>
          <a:noFill/>
        </p:spPr>
        <p:txBody>
          <a:bodyPr anchor="ctr" anchorCtr="0"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>
            <a:lvl1pPr marL="0" indent="0" algn="ctr">
              <a:buNone/>
              <a:defRPr sz="1800" b="0"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1755648"/>
            <a:ext cx="3200400" cy="342900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16200000">
            <a:off x="3259278" y="3756819"/>
            <a:ext cx="3429000" cy="639762"/>
          </a:xfrm>
          <a:prstGeom prst="rect">
            <a:avLst/>
          </a:prstGeom>
          <a:noFill/>
        </p:spPr>
        <p:txBody>
          <a:bodyPr anchor="ctr" anchorCtr="0"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>
            <a:lvl1pPr marL="0" indent="0" algn="ctr">
              <a:buNone/>
              <a:defRPr sz="1800" b="0"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2359152"/>
            <a:ext cx="3200400" cy="342900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2130552" cy="3044952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2"/>
          <p:cNvGrpSpPr/>
          <p:nvPr/>
        </p:nvGrpSpPr>
        <p:grpSpPr>
          <a:xfrm>
            <a:off x="4695702" y="2133600"/>
            <a:ext cx="4448298" cy="4018808"/>
            <a:chOff x="4695702" y="2133600"/>
            <a:chExt cx="4448298" cy="4018808"/>
          </a:xfrm>
        </p:grpSpPr>
        <p:sp>
          <p:nvSpPr>
            <p:cNvPr id="10" name="Oval 9"/>
            <p:cNvSpPr/>
            <p:nvPr/>
          </p:nvSpPr>
          <p:spPr>
            <a:xfrm>
              <a:off x="4695702" y="5048003"/>
              <a:ext cx="1104405" cy="1104405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7065818" y="4572000"/>
              <a:ext cx="858982" cy="858982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39938" y="4894613"/>
              <a:ext cx="1043049" cy="10430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693725" y="3048000"/>
              <a:ext cx="1840675" cy="1840675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7916883" y="2133600"/>
              <a:ext cx="858982" cy="858982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7824849" y="2685803"/>
              <a:ext cx="1043049" cy="10430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653153" y="2869870"/>
              <a:ext cx="490847" cy="490847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552210" y="5120244"/>
              <a:ext cx="306779" cy="306779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6781800" y="5562600"/>
              <a:ext cx="306779" cy="306779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6705600" y="5181600"/>
              <a:ext cx="306779" cy="30677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073735" y="5120244"/>
              <a:ext cx="306779" cy="306779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927847"/>
            <a:ext cx="4114800" cy="4114800"/>
          </a:xfr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9144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Font typeface="Wingdings" pitchFamily="2" charset="2"/>
              <a:buChar char="l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175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6450" indent="-228600" algn="l" defTabSz="914400" rtl="0" eaLnBrk="1" latinLnBrk="0" hangingPunct="1">
              <a:spcBef>
                <a:spcPts val="1800"/>
              </a:spcBef>
              <a:buFont typeface="Wingdings" pitchFamily="2" charset="2"/>
              <a:buChar char="l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89025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ts val="1800"/>
              </a:spcBef>
              <a:buFont typeface="Wingdings" pitchFamily="2" charset="2"/>
              <a:buChar char="l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5" name="Oval 24"/>
          <p:cNvSpPr/>
          <p:nvPr/>
        </p:nvSpPr>
        <p:spPr>
          <a:xfrm>
            <a:off x="3886200" y="5638800"/>
            <a:ext cx="304800" cy="3048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645152"/>
            <a:ext cx="2514600" cy="1600200"/>
          </a:xfrm>
          <a:solidFill>
            <a:schemeClr val="tx2">
              <a:alpha val="20000"/>
            </a:schemeClr>
          </a:solidFill>
          <a:ln>
            <a:noFill/>
          </a:ln>
        </p:spPr>
        <p:txBody>
          <a:bodyPr vert="horz" lIns="0" tIns="45720" rIns="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6" name="Oval 25"/>
          <p:cNvSpPr/>
          <p:nvPr/>
        </p:nvSpPr>
        <p:spPr>
          <a:xfrm>
            <a:off x="3319153" y="5147953"/>
            <a:ext cx="186047" cy="186047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225024" y="5103129"/>
            <a:ext cx="186047" cy="18604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133600" cy="3048000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anchor="b">
            <a:noAutofit/>
          </a:bodyPr>
          <a:lstStyle>
            <a:lvl1pPr algn="l"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48200"/>
            <a:ext cx="3200400" cy="152400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75364" y="2133600"/>
            <a:ext cx="5368636" cy="4724400"/>
            <a:chOff x="0" y="0"/>
            <a:chExt cx="2222500" cy="19558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86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19300" y="304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7526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685800"/>
            <a:ext cx="4572000" cy="4572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629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901952"/>
            <a:ext cx="6629400" cy="4224528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1824"/>
            <a:ext cx="2133600" cy="25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79D06-2D1C-4A52-A416-8E8946A7E64F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1824"/>
            <a:ext cx="2895600" cy="25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1824"/>
            <a:ext cx="2133600" cy="25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3D67-96D5-4223-BE01-B818CAD390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5800" y="152400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81000" y="1206500"/>
            <a:ext cx="457200" cy="457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Oval 62"/>
          <p:cNvSpPr/>
          <p:nvPr/>
        </p:nvSpPr>
        <p:spPr>
          <a:xfrm>
            <a:off x="685800" y="914400"/>
            <a:ext cx="355600" cy="355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47700" y="1143000"/>
            <a:ext cx="431800" cy="4318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457200" y="0"/>
            <a:ext cx="762000" cy="762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6" name="Oval 65"/>
          <p:cNvSpPr/>
          <p:nvPr/>
        </p:nvSpPr>
        <p:spPr>
          <a:xfrm>
            <a:off x="1714500" y="0"/>
            <a:ext cx="355600" cy="3556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7" name="Oval 66"/>
          <p:cNvSpPr/>
          <p:nvPr/>
        </p:nvSpPr>
        <p:spPr>
          <a:xfrm>
            <a:off x="1676400" y="228600"/>
            <a:ext cx="431800" cy="4318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019300" y="304800"/>
            <a:ext cx="203200" cy="203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28700" y="1524000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0" name="Oval 69"/>
          <p:cNvSpPr/>
          <p:nvPr/>
        </p:nvSpPr>
        <p:spPr>
          <a:xfrm>
            <a:off x="88900" y="10668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1" name="Oval 70"/>
          <p:cNvSpPr/>
          <p:nvPr/>
        </p:nvSpPr>
        <p:spPr>
          <a:xfrm>
            <a:off x="914400" y="1752600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2" name="Oval 71"/>
          <p:cNvSpPr/>
          <p:nvPr/>
        </p:nvSpPr>
        <p:spPr>
          <a:xfrm>
            <a:off x="0" y="12446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3" name="Oval 72"/>
          <p:cNvSpPr/>
          <p:nvPr/>
        </p:nvSpPr>
        <p:spPr>
          <a:xfrm>
            <a:off x="152400" y="1092200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04800" y="10668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7" name="Oval 76"/>
          <p:cNvSpPr/>
          <p:nvPr/>
        </p:nvSpPr>
        <p:spPr>
          <a:xfrm rot="6197586" flipV="1">
            <a:off x="7932464" y="5568366"/>
            <a:ext cx="914400" cy="9144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0" name="Oval 79"/>
          <p:cNvSpPr/>
          <p:nvPr/>
        </p:nvSpPr>
        <p:spPr>
          <a:xfrm rot="6197586" flipV="1">
            <a:off x="8633992" y="4734233"/>
            <a:ext cx="457200" cy="457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 rot="6197586" flipV="1">
            <a:off x="8292676" y="4953384"/>
            <a:ext cx="355600" cy="3556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2" name="Oval 81"/>
          <p:cNvSpPr/>
          <p:nvPr/>
        </p:nvSpPr>
        <p:spPr>
          <a:xfrm rot="6197586" flipV="1">
            <a:off x="8514131" y="4976607"/>
            <a:ext cx="431800" cy="4318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3" name="Oval 82"/>
          <p:cNvSpPr/>
          <p:nvPr/>
        </p:nvSpPr>
        <p:spPr>
          <a:xfrm rot="6197586" flipV="1">
            <a:off x="7856272" y="5295370"/>
            <a:ext cx="762000" cy="762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 rot="6197586" flipV="1">
            <a:off x="199818" y="5914818"/>
            <a:ext cx="216774" cy="216774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5" name="Oval 84"/>
          <p:cNvSpPr/>
          <p:nvPr/>
        </p:nvSpPr>
        <p:spPr>
          <a:xfrm rot="6197586" flipV="1">
            <a:off x="7387699" y="5767494"/>
            <a:ext cx="431800" cy="4318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6" name="Oval 85"/>
          <p:cNvSpPr/>
          <p:nvPr/>
        </p:nvSpPr>
        <p:spPr>
          <a:xfrm rot="6197586" flipV="1">
            <a:off x="7412357" y="6095509"/>
            <a:ext cx="203200" cy="203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 rot="6197586" flipV="1">
            <a:off x="7638907" y="6462226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8" name="Oval 87"/>
          <p:cNvSpPr/>
          <p:nvPr/>
        </p:nvSpPr>
        <p:spPr>
          <a:xfrm rot="6197586" flipV="1">
            <a:off x="8607584" y="43843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9" name="Oval 88"/>
          <p:cNvSpPr/>
          <p:nvPr/>
        </p:nvSpPr>
        <p:spPr>
          <a:xfrm rot="6197586" flipV="1">
            <a:off x="7887663" y="6403551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0" name="Oval 89"/>
          <p:cNvSpPr/>
          <p:nvPr/>
        </p:nvSpPr>
        <p:spPr>
          <a:xfrm rot="6197586" flipV="1">
            <a:off x="8801061" y="4338664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 rot="6197586" flipV="1">
            <a:off x="8617702" y="4451939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 rot="6197586" flipV="1">
            <a:off x="8557941" y="4594415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5" name="Oval 94"/>
          <p:cNvSpPr/>
          <p:nvPr/>
        </p:nvSpPr>
        <p:spPr>
          <a:xfrm rot="6197586" flipV="1">
            <a:off x="243115" y="6241508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6" name="Oval 95"/>
          <p:cNvSpPr/>
          <p:nvPr/>
        </p:nvSpPr>
        <p:spPr>
          <a:xfrm rot="6197586" flipV="1">
            <a:off x="436592" y="6195872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7" name="Oval 96"/>
          <p:cNvSpPr/>
          <p:nvPr/>
        </p:nvSpPr>
        <p:spPr>
          <a:xfrm rot="6197586" flipV="1">
            <a:off x="253233" y="6309147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8" name="Oval 97"/>
          <p:cNvSpPr/>
          <p:nvPr/>
        </p:nvSpPr>
        <p:spPr>
          <a:xfrm rot="6197586" flipV="1">
            <a:off x="193472" y="6451623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Font typeface="Wingdings" pitchFamily="2" charset="2"/>
        <a:buChar char="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14350" indent="-228600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000"/>
        </a:spcBef>
        <a:buFont typeface="Wingdings" pitchFamily="2" charset="2"/>
        <a:buChar char="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089025" indent="-228600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ts val="1000"/>
        </a:spcBef>
        <a:buFont typeface="Wingdings" pitchFamily="2" charset="2"/>
        <a:buChar char="l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spcBef>
          <a:spcPts val="1000"/>
        </a:spcBef>
        <a:buFont typeface="Wingdings" pitchFamily="2" charset="2"/>
        <a:buChar char="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defTabSz="914400" rtl="0" eaLnBrk="1" latinLnBrk="0" hangingPunct="1">
        <a:spcBef>
          <a:spcPts val="1000"/>
        </a:spcBef>
        <a:buFont typeface="Wingdings" pitchFamily="2" charset="2"/>
        <a:buChar char="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086600" cy="1470025"/>
          </a:xfrm>
        </p:spPr>
        <p:txBody>
          <a:bodyPr/>
          <a:lstStyle/>
          <a:p>
            <a:pPr algn="l"/>
            <a:r>
              <a:rPr lang="en-US" dirty="0" smtClean="0"/>
              <a:t>Rent House UML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81200"/>
            <a:ext cx="5562600" cy="3708400"/>
          </a:xfrm>
        </p:spPr>
        <p:txBody>
          <a:bodyPr/>
          <a:lstStyle/>
          <a:p>
            <a:r>
              <a:rPr lang="en-US" dirty="0" smtClean="0"/>
              <a:t>Created By:</a:t>
            </a:r>
          </a:p>
          <a:p>
            <a:r>
              <a:rPr lang="en-US" dirty="0" err="1" smtClean="0"/>
              <a:t>Muhamad</a:t>
            </a:r>
            <a:r>
              <a:rPr lang="en-US" dirty="0" smtClean="0"/>
              <a:t> </a:t>
            </a:r>
            <a:r>
              <a:rPr lang="en-US" dirty="0" err="1" smtClean="0"/>
              <a:t>Hudya</a:t>
            </a:r>
            <a:r>
              <a:rPr lang="en-US" dirty="0" smtClean="0"/>
              <a:t> </a:t>
            </a:r>
            <a:r>
              <a:rPr lang="en-US" dirty="0" err="1" smtClean="0"/>
              <a:t>Ramadhana</a:t>
            </a:r>
            <a:endParaRPr lang="en-US" dirty="0" smtClean="0"/>
          </a:p>
          <a:p>
            <a:r>
              <a:rPr lang="en-US" dirty="0" err="1" smtClean="0"/>
              <a:t>Mutia</a:t>
            </a:r>
            <a:r>
              <a:rPr lang="en-US" dirty="0" smtClean="0"/>
              <a:t> </a:t>
            </a:r>
            <a:r>
              <a:rPr lang="en-US" dirty="0" err="1" smtClean="0"/>
              <a:t>Ayu</a:t>
            </a:r>
            <a:r>
              <a:rPr lang="en-US" dirty="0" smtClean="0"/>
              <a:t> </a:t>
            </a:r>
            <a:r>
              <a:rPr lang="en-US" dirty="0" err="1" smtClean="0"/>
              <a:t>Dianita</a:t>
            </a:r>
            <a:endParaRPr lang="en-US" dirty="0" smtClean="0"/>
          </a:p>
          <a:p>
            <a:r>
              <a:rPr lang="en-US" dirty="0" smtClean="0"/>
              <a:t>3SCI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410200"/>
            <a:ext cx="17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Room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5486400"/>
            <a:ext cx="19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Room Type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971800"/>
            <a:ext cx="4206522" cy="191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38400"/>
            <a:ext cx="4148402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334000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 Room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5486400"/>
            <a:ext cx="147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Room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409930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77493"/>
            <a:ext cx="4101233" cy="323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410200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Customer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5486400"/>
            <a:ext cx="189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 Customer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81200"/>
            <a:ext cx="4162425" cy="335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2362200"/>
            <a:ext cx="404961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590800"/>
            <a:ext cx="4267200" cy="2286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133600"/>
            <a:ext cx="4037162" cy="327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5410200"/>
            <a:ext cx="86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Rent 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5486400"/>
            <a:ext cx="104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Rent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410200"/>
            <a:ext cx="19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Monthly Paid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5486400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Monthly Paid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38400"/>
            <a:ext cx="3810000" cy="27463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4600"/>
            <a:ext cx="3881117" cy="2595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410200"/>
            <a:ext cx="20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Transaction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5486400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Report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4060162" cy="32766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88" y="2971800"/>
            <a:ext cx="41148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5410200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Owner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5486400"/>
            <a:ext cx="155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Owner</a:t>
            </a:r>
            <a:endParaRPr lang="en-US" dirty="0"/>
          </a:p>
        </p:txBody>
      </p:sp>
      <p:pic>
        <p:nvPicPr>
          <p:cNvPr id="10" name="Content Placeholder 9" descr="C:\Users\Kiddy\Desktop\UML\Diagram\Com-AddOwn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3166365" cy="2924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Kiddy\Desktop\UML\Diagram\Com-ModifyOwn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9400"/>
            <a:ext cx="4433671" cy="2647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5410200"/>
            <a:ext cx="14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Operator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5486400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Operator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14600"/>
            <a:ext cx="35673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590800"/>
            <a:ext cx="4381500" cy="262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410200"/>
            <a:ext cx="17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Room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5486400"/>
            <a:ext cx="19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Room Type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243" y="2438400"/>
            <a:ext cx="365141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514600"/>
            <a:ext cx="3731864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334000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 Room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5486400"/>
            <a:ext cx="147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Room</a:t>
            </a:r>
            <a:endParaRPr lang="en-US" dirty="0"/>
          </a:p>
        </p:txBody>
      </p:sp>
      <p:pic>
        <p:nvPicPr>
          <p:cNvPr id="8" name="Content Placeholder 7" descr="C:\Users\Kiddy\Desktop\UML\Diagram\Com-AddRoo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514600"/>
            <a:ext cx="3657600" cy="275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Kiddy\Desktop\UML\Diagram\Com-ModifyRoo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4151458" cy="24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905000"/>
            <a:ext cx="5715000" cy="2667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System Analysis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410200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Customer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334000"/>
            <a:ext cx="189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 Customer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34314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09370" y="2209800"/>
            <a:ext cx="4425056" cy="273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5410200"/>
            <a:ext cx="86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Rent 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5486400"/>
            <a:ext cx="104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Rent Out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2185888"/>
            <a:ext cx="3657600" cy="326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C:\Users\Kiddy\Desktop\UML\Diagram\Com-RentOu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38400"/>
            <a:ext cx="4515167" cy="275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410200"/>
            <a:ext cx="19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Monthly Paid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5486400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Monthly Paid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2590800"/>
            <a:ext cx="401483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1328" y="2590800"/>
            <a:ext cx="4014839" cy="2667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410200"/>
            <a:ext cx="20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Transaction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5486400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Report</a:t>
            </a:r>
            <a:endParaRPr lang="en-US" dirty="0"/>
          </a:p>
        </p:txBody>
      </p:sp>
      <p:pic>
        <p:nvPicPr>
          <p:cNvPr id="10" name="Picture 9" descr="C:\Users\Kiddy\Desktop\UML\Diagram\Com-ModifyTransac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39624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 descr="C:\Users\Kiddy\Desktop\UML\Diagram\Com-ViewReport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4182059" cy="322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6096000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Owner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6096000"/>
            <a:ext cx="155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Owner</a:t>
            </a:r>
            <a:endParaRPr lang="en-US" dirty="0"/>
          </a:p>
        </p:txBody>
      </p:sp>
      <p:pic>
        <p:nvPicPr>
          <p:cNvPr id="12" name="Content Placeholder 11" descr="C:\Users\Kiddy\Desktop\UML\Activity\Activity Add Owner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3758362" cy="422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Kiddy\Desktop\UML\Activity\Activity Modify Owne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3098317" cy="445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6172200"/>
            <a:ext cx="14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Operator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6172200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Operator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3713452" cy="422433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029200" y="1600200"/>
            <a:ext cx="3185488" cy="4447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19800"/>
            <a:ext cx="17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Room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6096000"/>
            <a:ext cx="19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Room Type</a:t>
            </a:r>
            <a:endParaRPr lang="en-US" dirty="0"/>
          </a:p>
        </p:txBody>
      </p:sp>
      <p:pic>
        <p:nvPicPr>
          <p:cNvPr id="8" name="Content Placeholder 7" descr="C:\Users\Kiddy\Desktop\UML\Activity\Activity Add Room Typ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149461" cy="422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066800"/>
            <a:ext cx="28956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867400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 Room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6019800"/>
            <a:ext cx="147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Room</a:t>
            </a:r>
            <a:endParaRPr lang="en-US" dirty="0"/>
          </a:p>
        </p:txBody>
      </p:sp>
      <p:pic>
        <p:nvPicPr>
          <p:cNvPr id="8" name="Content Placeholder 7" descr="C:\Users\Kiddy\Desktop\UML\Activity\Activity Add Roo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2797938" cy="422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990600"/>
            <a:ext cx="28860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6172200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Customer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6096000"/>
            <a:ext cx="189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 Customer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000"/>
            <a:ext cx="3865456" cy="4224338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00200"/>
            <a:ext cx="3145613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6096000"/>
            <a:ext cx="86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Rent 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6096000"/>
            <a:ext cx="104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Rent Out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3267884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066800"/>
            <a:ext cx="28956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3400" y="1981200"/>
            <a:ext cx="2590800" cy="838200"/>
          </a:xfrm>
          <a:prstGeom prst="ellipse">
            <a:avLst/>
          </a:prstGeom>
          <a:solidFill>
            <a:schemeClr val="tx2">
              <a:alpha val="20000"/>
            </a:schemeClr>
          </a:solidFill>
          <a:ln w="44450" cap="flat" cmpd="sng" algn="ctr">
            <a:noFill/>
            <a:prstDash val="solid"/>
          </a:ln>
          <a:effectLst/>
        </p:spPr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76200" sx="101000" sy="101000" algn="ctr" rotWithShape="0">
                    <a:schemeClr val="tx1">
                      <a:lumMod val="85000"/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Case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76200" sx="101000" sy="101000" algn="ctr" rotWithShape="0">
                  <a:schemeClr val="tx1">
                    <a:lumMod val="85000"/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09600" y="3048000"/>
            <a:ext cx="2590800" cy="838200"/>
          </a:xfrm>
          <a:prstGeom prst="ellipse">
            <a:avLst/>
          </a:prstGeom>
          <a:solidFill>
            <a:schemeClr val="tx2">
              <a:alpha val="20000"/>
            </a:schemeClr>
          </a:solidFill>
          <a:ln w="44450" cap="flat" cmpd="sng" algn="ctr">
            <a:noFill/>
            <a:prstDash val="solid"/>
          </a:ln>
          <a:effectLst/>
        </p:spPr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76200" sx="101000" sy="101000" algn="ctr" rotWithShape="0">
                    <a:schemeClr val="tx1">
                      <a:lumMod val="85000"/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76200" sx="101000" sy="101000" algn="ctr" rotWithShape="0">
                  <a:schemeClr val="tx1">
                    <a:lumMod val="85000"/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29000" y="1981200"/>
            <a:ext cx="2590800" cy="838200"/>
          </a:xfrm>
          <a:prstGeom prst="ellipse">
            <a:avLst/>
          </a:prstGeom>
          <a:solidFill>
            <a:schemeClr val="tx2">
              <a:alpha val="20000"/>
            </a:schemeClr>
          </a:solidFill>
          <a:ln w="44450" cap="flat" cmpd="sng" algn="ctr">
            <a:noFill/>
            <a:prstDash val="solid"/>
          </a:ln>
          <a:effectLst/>
        </p:spPr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76200" sx="101000" sy="101000" algn="ctr" rotWithShape="0">
                    <a:schemeClr val="tx1">
                      <a:lumMod val="85000"/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Sequence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76200" sx="101000" sy="101000" algn="ctr" rotWithShape="0">
                  <a:schemeClr val="tx1">
                    <a:lumMod val="85000"/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248400" y="1981200"/>
            <a:ext cx="2590800" cy="838200"/>
          </a:xfrm>
          <a:prstGeom prst="ellipse">
            <a:avLst/>
          </a:prstGeom>
          <a:solidFill>
            <a:schemeClr val="tx2">
              <a:alpha val="20000"/>
            </a:schemeClr>
          </a:solidFill>
          <a:ln w="44450" cap="flat" cmpd="sng" algn="ctr">
            <a:noFill/>
            <a:prstDash val="solid"/>
          </a:ln>
          <a:effectLst/>
        </p:spPr>
        <p:txBody>
          <a:bodyPr vert="horz" lIns="45720" tIns="45720" rIns="45720" bIns="45720" rtlCol="0" anchor="t" anchorCtr="0">
            <a:normAutofit fontScale="92500"/>
            <a:scene3d>
              <a:camera prst="orthographicFront"/>
              <a:lightRig rig="threePt" dir="t"/>
            </a:scene3d>
            <a:sp3d extrusionH="254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76200" sx="101000" sy="101000" algn="ctr" rotWithShape="0">
                    <a:schemeClr val="tx1">
                      <a:lumMod val="85000"/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State Machine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76200" sx="101000" sy="101000" algn="ctr" rotWithShape="0">
                  <a:schemeClr val="tx1">
                    <a:lumMod val="85000"/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05200" y="3048000"/>
            <a:ext cx="2590800" cy="838200"/>
          </a:xfrm>
          <a:prstGeom prst="ellipse">
            <a:avLst/>
          </a:prstGeom>
          <a:solidFill>
            <a:schemeClr val="tx2">
              <a:alpha val="20000"/>
            </a:schemeClr>
          </a:solidFill>
          <a:ln w="44450" cap="flat" cmpd="sng" algn="ctr">
            <a:noFill/>
            <a:prstDash val="solid"/>
          </a:ln>
          <a:effectLst/>
        </p:spPr>
        <p:txBody>
          <a:bodyPr vert="horz" lIns="45720" tIns="45720" rIns="45720" bIns="45720" rtlCol="0" anchor="t" anchorCtr="0">
            <a:normAutofit fontScale="85000" lnSpcReduction="10000"/>
            <a:scene3d>
              <a:camera prst="orthographicFront"/>
              <a:lightRig rig="threePt" dir="t"/>
            </a:scene3d>
            <a:sp3d extrusionH="254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76200" sx="101000" sy="101000" algn="ctr" rotWithShape="0">
                    <a:schemeClr val="tx1">
                      <a:lumMod val="85000"/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Communication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76200" sx="101000" sy="101000" algn="ctr" rotWithShape="0">
                  <a:schemeClr val="tx1">
                    <a:lumMod val="85000"/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324600" y="3048000"/>
            <a:ext cx="2590800" cy="838200"/>
          </a:xfrm>
          <a:prstGeom prst="ellipse">
            <a:avLst/>
          </a:prstGeom>
          <a:solidFill>
            <a:schemeClr val="tx2">
              <a:alpha val="20000"/>
            </a:schemeClr>
          </a:solidFill>
          <a:ln w="44450" cap="flat" cmpd="sng" algn="ctr">
            <a:noFill/>
            <a:prstDash val="solid"/>
          </a:ln>
          <a:effectLst/>
        </p:spPr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76200" sx="101000" sy="101000" algn="ctr" rotWithShape="0">
                    <a:schemeClr val="tx1">
                      <a:lumMod val="85000"/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Component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76200" sx="101000" sy="101000" algn="ctr" rotWithShape="0">
                  <a:schemeClr val="tx1">
                    <a:lumMod val="85000"/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609600" y="4114800"/>
            <a:ext cx="2590800" cy="838200"/>
          </a:xfrm>
          <a:prstGeom prst="ellipse">
            <a:avLst/>
          </a:prstGeom>
          <a:solidFill>
            <a:schemeClr val="tx2">
              <a:alpha val="20000"/>
            </a:schemeClr>
          </a:solidFill>
          <a:ln w="44450" cap="flat" cmpd="sng" algn="ctr">
            <a:noFill/>
            <a:prstDash val="solid"/>
          </a:ln>
          <a:effectLst/>
        </p:spPr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76200" sx="101000" sy="101000" algn="ctr" rotWithShape="0">
                    <a:schemeClr val="tx1">
                      <a:lumMod val="85000"/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Object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76200" sx="101000" sy="101000" algn="ctr" rotWithShape="0">
                  <a:schemeClr val="tx1">
                    <a:lumMod val="85000"/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581400" y="4114800"/>
            <a:ext cx="2590800" cy="838200"/>
          </a:xfrm>
          <a:prstGeom prst="ellipse">
            <a:avLst/>
          </a:prstGeom>
          <a:solidFill>
            <a:schemeClr val="tx2">
              <a:alpha val="20000"/>
            </a:schemeClr>
          </a:solidFill>
          <a:ln w="44450" cap="flat" cmpd="sng" algn="ctr">
            <a:noFill/>
            <a:prstDash val="solid"/>
          </a:ln>
          <a:effectLst/>
        </p:spPr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76200" sx="101000" sy="101000" algn="ctr" rotWithShape="0">
                    <a:schemeClr val="tx1">
                      <a:lumMod val="85000"/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Activity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76200" sx="101000" sy="101000" algn="ctr" rotWithShape="0">
                  <a:schemeClr val="tx1">
                    <a:lumMod val="85000"/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6400800" y="4114800"/>
            <a:ext cx="2590800" cy="838200"/>
          </a:xfrm>
          <a:prstGeom prst="ellipse">
            <a:avLst/>
          </a:prstGeom>
          <a:solidFill>
            <a:schemeClr val="tx2">
              <a:alpha val="20000"/>
            </a:schemeClr>
          </a:solidFill>
          <a:ln w="44450" cap="flat" cmpd="sng" algn="ctr">
            <a:noFill/>
            <a:prstDash val="solid"/>
          </a:ln>
          <a:effectLst/>
        </p:spPr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76200" sx="101000" sy="101000" algn="ctr" rotWithShape="0">
                    <a:schemeClr val="tx1">
                      <a:lumMod val="85000"/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Deployment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76200" sx="101000" sy="101000" algn="ctr" rotWithShape="0">
                  <a:schemeClr val="tx1">
                    <a:lumMod val="85000"/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19800"/>
            <a:ext cx="19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Monthly Paid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5943600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Monthly Paid</a:t>
            </a:r>
            <a:endParaRPr lang="en-US" dirty="0"/>
          </a:p>
        </p:txBody>
      </p:sp>
      <p:pic>
        <p:nvPicPr>
          <p:cNvPr id="10" name="Content Placeholder 9" descr="C:\Users\Kiddy\Desktop\UML\Activity\Activity Add Monthly Pai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437006" cy="422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Kiddy\Desktop\UML\Activity\Activity Modify Monthly Pai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3126359" cy="3976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172200"/>
            <a:ext cx="20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Transaction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6096000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Report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2416193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981200"/>
            <a:ext cx="3095014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8" name="Content Placeholder 7" descr="C:\Users\Kiddy\Desktop\UML\State Machine Availabl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1"/>
            <a:ext cx="4800600" cy="201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Kiddy\Desktop\UML\State Machine Not Availab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53142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352800" y="3733800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6019800"/>
            <a:ext cx="14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Available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pic>
        <p:nvPicPr>
          <p:cNvPr id="4" name="Content Placeholder 3" descr="C:\Users\Kiddy\Desktop\UML\Componen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61" y="1901825"/>
            <a:ext cx="6237277" cy="422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4" name="Content Placeholder 3" descr="C:\Users\Kiddy\Desktop\UML\Diagram\Deploymen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4" y="1901825"/>
            <a:ext cx="5632451" cy="422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95600"/>
            <a:ext cx="5486400" cy="16764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629400" cy="91440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1524000"/>
            <a:ext cx="4831511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26" y="1901825"/>
            <a:ext cx="6759948" cy="4422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6" name="Content Placeholder 5" descr="C:\Users\Kiddy\Desktop\UML\Diagram\Object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120215" cy="4188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133601"/>
            <a:ext cx="3962400" cy="310346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133600"/>
            <a:ext cx="4126090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5410200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Owner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5486400"/>
            <a:ext cx="155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Owner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133601"/>
            <a:ext cx="3962400" cy="310346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133600"/>
            <a:ext cx="4126090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5410200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Owner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5486400"/>
            <a:ext cx="155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Owner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8" y="2514600"/>
            <a:ext cx="4277120" cy="2362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09801"/>
            <a:ext cx="4159033" cy="2903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5410200"/>
            <a:ext cx="14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Operator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5486400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bble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2">
      <a:majorFont>
        <a:latin typeface="Impact"/>
        <a:ea typeface=""/>
        <a:cs typeface=""/>
      </a:majorFont>
      <a:minorFont>
        <a:latin typeface="Myriad Pro"/>
        <a:ea typeface=""/>
        <a:cs typeface=""/>
      </a:minorFont>
    </a:fontScheme>
    <a:fmtScheme name="Bubb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85000"/>
                <a:satMod val="150000"/>
              </a:schemeClr>
            </a:gs>
            <a:gs pos="35000">
              <a:schemeClr val="phClr">
                <a:tint val="70000"/>
                <a:shade val="90000"/>
                <a:alpha val="85000"/>
                <a:satMod val="200000"/>
              </a:schemeClr>
            </a:gs>
            <a:gs pos="100000">
              <a:schemeClr val="phClr">
                <a:tint val="90000"/>
                <a:shade val="100000"/>
                <a:alpha val="85000"/>
                <a:satMod val="25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40000"/>
                <a:satMod val="115000"/>
              </a:schemeClr>
            </a:gs>
            <a:gs pos="8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150000"/>
              </a:schemeClr>
            </a:gs>
          </a:gsLst>
          <a:lin ang="78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4450" cap="flat" cmpd="sng" algn="ctr">
          <a:solidFill>
            <a:schemeClr val="phClr">
              <a:alpha val="80000"/>
              <a:satMod val="110000"/>
            </a:schemeClr>
          </a:solidFill>
          <a:prstDash val="solid"/>
        </a:ln>
        <a:ln w="63500" cap="flat" cmpd="sng" algn="ctr">
          <a:solidFill>
            <a:schemeClr val="phClr">
              <a:alpha val="80000"/>
              <a:satMod val="115000"/>
            </a:schemeClr>
          </a:solidFill>
          <a:prstDash val="solid"/>
        </a:ln>
      </a:lnStyleLst>
      <a:effectStyleLst>
        <a:effectStyle>
          <a:effectLst>
            <a:innerShdw blurRad="50800" dist="25400" dir="13500000">
              <a:srgbClr val="FFFFFF">
                <a:alpha val="75000"/>
              </a:srgbClr>
            </a:innerShdw>
          </a:effectLst>
        </a:effectStyle>
        <a:effectStyle>
          <a:effectLst>
            <a:innerShdw blurRad="76200" dist="25400" dir="13500000">
              <a:srgbClr val="FFFFFF">
                <a:alpha val="75000"/>
              </a:srgbClr>
            </a:innerShdw>
            <a:reflection blurRad="63500" stA="35000" endPos="35000" dist="12700" dir="5400000" sy="-100000" rotWithShape="0"/>
          </a:effectLst>
        </a:effectStyle>
        <a:effectStyle>
          <a:effectLst>
            <a:reflection blurRad="63500" stA="35000" endPos="35000" dist="12700" dir="5400000" sy="-100000" rotWithShape="0"/>
          </a:effectLst>
          <a:scene3d>
            <a:camera prst="orthographicFront">
              <a:rot lat="0" lon="0" rev="0"/>
            </a:camera>
            <a:lightRig rig="balanced" dir="bl">
              <a:rot lat="0" lon="0" rev="7800000"/>
            </a:lightRig>
          </a:scene3d>
          <a:sp3d prstMaterial="translucentPowder">
            <a:bevelT h="508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80000"/>
                <a:satMod val="125000"/>
              </a:schemeClr>
            </a:gs>
            <a:gs pos="100000">
              <a:schemeClr val="phClr">
                <a:tint val="100000"/>
                <a:satMod val="125000"/>
                <a:lumOff val="40000"/>
                <a:lumMod val="100000"/>
              </a:schemeClr>
            </a:gs>
          </a:gsLst>
          <a:lin ang="7800000" scaled="1"/>
        </a:gradFill>
        <a:gradFill rotWithShape="1">
          <a:gsLst>
            <a:gs pos="0">
              <a:schemeClr val="phClr">
                <a:shade val="95000"/>
                <a:lumMod val="95000"/>
              </a:schemeClr>
            </a:gs>
            <a:gs pos="60000">
              <a:schemeClr val="phClr">
                <a:satMod val="125000"/>
                <a:lumOff val="10000"/>
                <a:lumMod val="100000"/>
              </a:schemeClr>
            </a:gs>
            <a:gs pos="100000">
              <a:schemeClr val="phClr">
                <a:shade val="95000"/>
                <a:satMod val="135000"/>
                <a:lumOff val="50000"/>
                <a:lumMod val="100000"/>
              </a:schemeClr>
            </a:gs>
          </a:gsLst>
          <a:lin ang="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</Template>
  <TotalTime>359</TotalTime>
  <Words>179</Words>
  <Application>Microsoft Office PowerPoint</Application>
  <PresentationFormat>On-screen Show (4:3)</PresentationFormat>
  <Paragraphs>101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Impact</vt:lpstr>
      <vt:lpstr>Myriad Pro</vt:lpstr>
      <vt:lpstr>Wingdings</vt:lpstr>
      <vt:lpstr>Bubbles</vt:lpstr>
      <vt:lpstr>Rent House UML Diagram</vt:lpstr>
      <vt:lpstr>System Analysis</vt:lpstr>
      <vt:lpstr>Diagrams</vt:lpstr>
      <vt:lpstr>USE CASE</vt:lpstr>
      <vt:lpstr>CLASS</vt:lpstr>
      <vt:lpstr>OBJECT</vt:lpstr>
      <vt:lpstr>SEQUENCE</vt:lpstr>
      <vt:lpstr>SEQUENCE</vt:lpstr>
      <vt:lpstr>SEQUENCE</vt:lpstr>
      <vt:lpstr>SEQUENCE</vt:lpstr>
      <vt:lpstr>SEQUENCE</vt:lpstr>
      <vt:lpstr>SEQUENCE</vt:lpstr>
      <vt:lpstr>SEQUENCE</vt:lpstr>
      <vt:lpstr>SEQUENCE</vt:lpstr>
      <vt:lpstr>SEQUENCE</vt:lpstr>
      <vt:lpstr>COMMUNICATION</vt:lpstr>
      <vt:lpstr>COMMUNICATION</vt:lpstr>
      <vt:lpstr>COMMUNICATION</vt:lpstr>
      <vt:lpstr>COMMUNICATION</vt:lpstr>
      <vt:lpstr>COMMUNICATION</vt:lpstr>
      <vt:lpstr>COMMUNICATION</vt:lpstr>
      <vt:lpstr>COMMUNICATION</vt:lpstr>
      <vt:lpstr>COMMUNICATION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STATE MACHINE</vt:lpstr>
      <vt:lpstr>COMPONENT</vt:lpstr>
      <vt:lpstr>DEPLOYMENT</vt:lpstr>
      <vt:lpstr>THANK YOU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Kiddy</cp:lastModifiedBy>
  <cp:revision>26</cp:revision>
  <dcterms:created xsi:type="dcterms:W3CDTF">2011-06-15T23:52:35Z</dcterms:created>
  <dcterms:modified xsi:type="dcterms:W3CDTF">2016-12-08T07:29:09Z</dcterms:modified>
</cp:coreProperties>
</file>