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13"/>
  </p:notesMasterIdLst>
  <p:handoutMasterIdLst>
    <p:handoutMasterId r:id="rId14"/>
  </p:handoutMasterIdLst>
  <p:sldIdLst>
    <p:sldId id="386" r:id="rId4"/>
    <p:sldId id="380" r:id="rId5"/>
    <p:sldId id="272" r:id="rId6"/>
    <p:sldId id="401" r:id="rId7"/>
    <p:sldId id="402" r:id="rId8"/>
    <p:sldId id="307" r:id="rId9"/>
    <p:sldId id="404" r:id="rId10"/>
    <p:sldId id="405" r:id="rId11"/>
    <p:sldId id="406" r:id="rId12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 varScale="1">
        <p:scale>
          <a:sx n="49" d="100"/>
          <a:sy n="49" d="100"/>
        </p:scale>
        <p:origin x="648" y="66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95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4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77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67472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8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5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5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6" r:id="rId51"/>
    <p:sldLayoutId id="2147483877" r:id="rId52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3" r:id="rId49"/>
    <p:sldLayoutId id="2147483875" r:id="rId50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531929" y="6268625"/>
            <a:ext cx="7830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CODE IGNITER</a:t>
            </a:r>
            <a:b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</a:br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VERSION 3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pc="300" dirty="0" smtClean="0">
                <a:solidFill>
                  <a:schemeClr val="accent1"/>
                </a:solidFill>
                <a:latin typeface="+mj-lt"/>
              </a:rPr>
              <a:t>M HUDYA R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65" y="609732"/>
            <a:ext cx="3604249" cy="4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04"/>
            <a:ext cx="18321690" cy="103090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8321690" cy="10287000"/>
          </a:xfrm>
          <a:prstGeom prst="rect">
            <a:avLst/>
          </a:prstGeom>
          <a:solidFill>
            <a:schemeClr val="tx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727271" y="6808685"/>
            <a:ext cx="3375375" cy="330786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479726" y="8967807"/>
            <a:ext cx="3870462" cy="694702"/>
          </a:xfrm>
        </p:spPr>
        <p:txBody>
          <a:bodyPr/>
          <a:lstStyle/>
          <a:p>
            <a:r>
              <a:rPr kumimoji="1" lang="en-US" altLang="ja-JP" sz="2000" dirty="0" smtClean="0"/>
              <a:t>BACKGROUND</a:t>
            </a:r>
            <a:endParaRPr kumimoji="1" lang="ja-JP" altLang="en-US" sz="2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0771" y="7310502"/>
            <a:ext cx="1208373" cy="1208373"/>
          </a:xfrm>
        </p:spPr>
      </p:pic>
    </p:spTree>
    <p:extLst>
      <p:ext uri="{BB962C8B-B14F-4D97-AF65-F5344CB8AC3E}">
        <p14:creationId xmlns:p14="http://schemas.microsoft.com/office/powerpoint/2010/main" val="1742332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PRESENTATION TIMELINE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2400" dirty="0" smtClean="0"/>
              <a:t>BACKGROUND</a:t>
            </a:r>
            <a:endParaRPr kumimoji="1" lang="ja-JP" altLang="en-US" sz="24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sz="2400" dirty="0" smtClean="0"/>
              <a:t>MVC PATTERN</a:t>
            </a:r>
            <a:endParaRPr kumimoji="1" lang="en-US" altLang="ja-JP" sz="24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3"/>
          </p:nvPr>
        </p:nvSpPr>
        <p:spPr>
          <a:xfrm>
            <a:off x="3684998" y="3253290"/>
            <a:ext cx="2764207" cy="1237639"/>
          </a:xfrm>
        </p:spPr>
        <p:txBody>
          <a:bodyPr/>
          <a:lstStyle/>
          <a:p>
            <a:r>
              <a:rPr kumimoji="1" lang="en-US" altLang="ja-JP" sz="2400" dirty="0" smtClean="0"/>
              <a:t>PROGRAMMING</a:t>
            </a:r>
          </a:p>
          <a:p>
            <a:r>
              <a:rPr kumimoji="1" lang="en-US" altLang="ja-JP" sz="2400" dirty="0" smtClean="0"/>
              <a:t>LANGUAGE</a:t>
            </a:r>
            <a:endParaRPr kumimoji="1" lang="en-US" altLang="ja-JP" sz="24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2400" dirty="0" smtClean="0"/>
              <a:t>CODEIGNITER</a:t>
            </a:r>
            <a:endParaRPr kumimoji="1" lang="en-US" altLang="ja-JP" sz="24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2400" dirty="0" smtClean="0"/>
              <a:t>PHP</a:t>
            </a:r>
            <a:endParaRPr kumimoji="1" lang="en-US" altLang="ja-JP" sz="24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2400" dirty="0" smtClean="0"/>
              <a:t>CODEIGNITER SCOPE</a:t>
            </a:r>
            <a:endParaRPr kumimoji="1" lang="en-US" altLang="ja-JP" sz="24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background of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sz="2400" dirty="0" smtClean="0"/>
              <a:t>Analysis of MVC Pattern</a:t>
            </a:r>
            <a:endParaRPr kumimoji="1" lang="ja-JP" altLang="en-US" sz="24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400" dirty="0" smtClean="0"/>
              <a:t>Briefly Description about Programming Language</a:t>
            </a:r>
            <a:endParaRPr kumimoji="1" lang="ja-JP" altLang="en-US" sz="24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PHP Programming Language</a:t>
            </a:r>
            <a:endParaRPr kumimoji="1" lang="ja-JP" altLang="en-US" sz="2400" dirty="0"/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2400" dirty="0" smtClean="0"/>
              <a:t>Scope of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96" y="4812939"/>
            <a:ext cx="616114" cy="616114"/>
          </a:xfrm>
        </p:spPr>
      </p:pic>
      <p:pic>
        <p:nvPicPr>
          <p:cNvPr id="17" name="図プレースホルダー 16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4" y="4812939"/>
            <a:ext cx="616114" cy="616114"/>
          </a:xfrm>
        </p:spPr>
      </p:pic>
      <p:pic>
        <p:nvPicPr>
          <p:cNvPr id="18" name="図プレースホルダー 1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92" y="4799017"/>
            <a:ext cx="616114" cy="616114"/>
          </a:xfrm>
        </p:spPr>
      </p:pic>
      <p:pic>
        <p:nvPicPr>
          <p:cNvPr id="19" name="図プレースホルダー 18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31" y="4812939"/>
            <a:ext cx="515032" cy="616114"/>
          </a:xfrm>
        </p:spPr>
      </p:pic>
      <p:pic>
        <p:nvPicPr>
          <p:cNvPr id="20" name="図プレースホルダー 19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88" y="4812939"/>
            <a:ext cx="616114" cy="616114"/>
          </a:xfrm>
        </p:spPr>
      </p:pic>
      <p:pic>
        <p:nvPicPr>
          <p:cNvPr id="21" name="図プレースホルダー 20"/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86" y="4812939"/>
            <a:ext cx="616114" cy="616114"/>
          </a:xfrm>
        </p:spPr>
      </p:pic>
    </p:spTree>
    <p:extLst>
      <p:ext uri="{BB962C8B-B14F-4D97-AF65-F5344CB8AC3E}">
        <p14:creationId xmlns:p14="http://schemas.microsoft.com/office/powerpoint/2010/main" val="291651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 LANGUAGE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BRIEFLY DESCRIPTION</a:t>
            </a:r>
            <a:endParaRPr lang="en-US" altLang="ja-JP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r="11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937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7200" dirty="0" smtClean="0"/>
              <a:t>PHP PROGRAMMING LANGUAGE</a:t>
            </a:r>
            <a:endParaRPr kumimoji="1" lang="ja-JP" altLang="en-US" sz="72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8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931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 IGNITER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DESCRIPTION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>
          <a:xfrm>
            <a:off x="11947147" y="4005889"/>
            <a:ext cx="2295121" cy="990542"/>
          </a:xfrm>
        </p:spPr>
        <p:txBody>
          <a:bodyPr/>
          <a:lstStyle/>
          <a:p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31"/>
          </p:nvPr>
        </p:nvSpPr>
        <p:spPr/>
      </p:sp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プレースホルダー 7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MVC Pattern</a:t>
            </a:r>
            <a:endParaRPr kumimoji="1" lang="ja-JP" altLang="en-US" dirty="0"/>
          </a:p>
        </p:txBody>
      </p:sp>
      <p:sp>
        <p:nvSpPr>
          <p:cNvPr id="10" name="タイトル 10"/>
          <p:cNvSpPr txBox="1">
            <a:spLocks/>
          </p:cNvSpPr>
          <p:nvPr/>
        </p:nvSpPr>
        <p:spPr>
          <a:xfrm>
            <a:off x="637261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algn="ctr" defTabSz="16327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mtClean="0"/>
              <a:t>OUR WAY TO CREATE A PRODUCT</a:t>
            </a:r>
            <a:endParaRPr kumimoji="1" lang="ja-JP" altLang="en-US" dirty="0"/>
          </a:p>
        </p:txBody>
      </p:sp>
      <p:pic>
        <p:nvPicPr>
          <p:cNvPr id="7" name="図プレースホルダー 7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1" y="2757885"/>
            <a:ext cx="7245805" cy="5778006"/>
          </a:xfrm>
        </p:spPr>
      </p:pic>
    </p:spTree>
    <p:extLst>
      <p:ext uri="{BB962C8B-B14F-4D97-AF65-F5344CB8AC3E}">
        <p14:creationId xmlns:p14="http://schemas.microsoft.com/office/powerpoint/2010/main" val="1393030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2" b="12542"/>
          <a:stretch>
            <a:fillRect/>
          </a:stretch>
        </p:blipFill>
        <p:spPr>
          <a:xfrm>
            <a:off x="1942406" y="1363080"/>
            <a:ext cx="12961440" cy="7335815"/>
          </a:xfr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0" y="8923920"/>
            <a:ext cx="18286413" cy="990600"/>
          </a:xfrm>
        </p:spPr>
        <p:txBody>
          <a:bodyPr/>
          <a:lstStyle/>
          <a:p>
            <a:r>
              <a:rPr kumimoji="1" lang="en-US" altLang="ja-JP" dirty="0" smtClean="0"/>
              <a:t>CODE IGNITER’S CONTROLLER SCOPE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582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M HUDYA RAMADHANA</a:t>
            </a:r>
          </a:p>
          <a:p>
            <a:r>
              <a:rPr kumimoji="1" lang="en-US" altLang="ja-JP" dirty="0" smtClean="0"/>
              <a:t>CCIT – FACULTY OF ENGINEERING</a:t>
            </a:r>
          </a:p>
          <a:p>
            <a:r>
              <a:rPr kumimoji="1" lang="en-US" altLang="ja-JP" dirty="0" smtClean="0"/>
              <a:t>UNIVERSITY OF INDONESIA</a:t>
            </a:r>
          </a:p>
          <a:p>
            <a:r>
              <a:rPr kumimoji="1" lang="en-US" altLang="ja-JP" dirty="0" smtClean="0"/>
              <a:t>2016</a:t>
            </a:r>
          </a:p>
          <a:p>
            <a:r>
              <a:rPr kumimoji="1" lang="en-US" altLang="ja-JP" dirty="0" smtClean="0"/>
              <a:t>“CODE IGNITER FRAMEWORK VERSION 3”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8540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43605</TotalTime>
  <Words>98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No Decoration</vt:lpstr>
      <vt:lpstr>Contents</vt:lpstr>
      <vt:lpstr>1_Contents</vt:lpstr>
      <vt:lpstr>PowerPoint Presentation</vt:lpstr>
      <vt:lpstr>BACKGROUND</vt:lpstr>
      <vt:lpstr>PRESENTATION TIMELINE</vt:lpstr>
      <vt:lpstr>PROGRAMMING LANGUAGE</vt:lpstr>
      <vt:lpstr>PowerPoint Presentation</vt:lpstr>
      <vt:lpstr>CODE IGNITER</vt:lpstr>
      <vt:lpstr>MVC Pattern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KIDDY</cp:lastModifiedBy>
  <cp:revision>725</cp:revision>
  <dcterms:created xsi:type="dcterms:W3CDTF">2015-01-09T17:56:04Z</dcterms:created>
  <dcterms:modified xsi:type="dcterms:W3CDTF">2016-09-06T15:31:15Z</dcterms:modified>
</cp:coreProperties>
</file>