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19"/>
  </p:notesMasterIdLst>
  <p:handoutMasterIdLst>
    <p:handoutMasterId r:id="rId20"/>
  </p:handoutMasterIdLst>
  <p:sldIdLst>
    <p:sldId id="258" r:id="rId3"/>
    <p:sldId id="257" r:id="rId4"/>
    <p:sldId id="260" r:id="rId5"/>
    <p:sldId id="262" r:id="rId6"/>
    <p:sldId id="268" r:id="rId7"/>
    <p:sldId id="259" r:id="rId8"/>
    <p:sldId id="297" r:id="rId9"/>
    <p:sldId id="261" r:id="rId10"/>
    <p:sldId id="298" r:id="rId11"/>
    <p:sldId id="300" r:id="rId12"/>
    <p:sldId id="301" r:id="rId13"/>
    <p:sldId id="302" r:id="rId14"/>
    <p:sldId id="303" r:id="rId15"/>
    <p:sldId id="304" r:id="rId16"/>
    <p:sldId id="305" r:id="rId17"/>
    <p:sldId id="293" r:id="rId18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howGuides="1">
      <p:cViewPr varScale="1">
        <p:scale>
          <a:sx n="53" d="100"/>
          <a:sy n="53" d="100"/>
        </p:scale>
        <p:origin x="192" y="36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Author</a:t>
            </a:r>
            <a:endParaRPr kumimoji="1" lang="ja-JP" altLang="en-US" dirty="0" smtClean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Info</a:t>
            </a:r>
            <a:endParaRPr kumimoji="1" lang="ja-JP" altLang="en-US" dirty="0" smtClean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 smtClean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9" grpId="0" animBg="1"/>
      <p:bldP spid="10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6838950" y="391936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995520" y="5647667"/>
            <a:ext cx="16457772" cy="1440161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Architecture </a:t>
            </a:r>
            <a:r>
              <a:rPr lang="en-US" altLang="ja-JP" dirty="0"/>
              <a:t>Technology </a:t>
            </a:r>
            <a:r>
              <a:rPr lang="en-US" altLang="ja-JP" dirty="0" smtClean="0"/>
              <a:t>of Code Igniter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1108394" y="7700062"/>
            <a:ext cx="16344898" cy="57584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M </a:t>
            </a:r>
            <a:r>
              <a:rPr kumimoji="1" lang="en-US" altLang="ja-JP" dirty="0" err="1" smtClean="0"/>
              <a:t>Hudya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Ramadhana</a:t>
            </a:r>
            <a:endParaRPr kumimoji="1" lang="ja-JP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574" y="1398297"/>
            <a:ext cx="2376264" cy="284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15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2365" objId="15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119" y="7689586"/>
            <a:ext cx="13557478" cy="1440161"/>
          </a:xfrm>
        </p:spPr>
        <p:txBody>
          <a:bodyPr/>
          <a:lstStyle/>
          <a:p>
            <a:r>
              <a:rPr lang="en-US" sz="4000" dirty="0" smtClean="0"/>
              <a:t>Code Igniter’s Controller Scope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462980"/>
            <a:ext cx="11980087" cy="712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64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HOW TO USE CODE IGNITER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11015414" y="7620683"/>
            <a:ext cx="3960440" cy="818393"/>
          </a:xfrm>
        </p:spPr>
        <p:txBody>
          <a:bodyPr/>
          <a:lstStyle/>
          <a:p>
            <a:r>
              <a:rPr kumimoji="1" lang="en-US" altLang="ja-JP" dirty="0" smtClean="0"/>
              <a:t>2. Place the folder of code igniter framework in </a:t>
            </a:r>
            <a:r>
              <a:rPr kumimoji="1" lang="en-US" altLang="ja-JP" dirty="0" err="1" smtClean="0"/>
              <a:t>htdocs</a:t>
            </a:r>
            <a:endParaRPr kumimoji="1" lang="ja-JP" altLang="en-US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endParaRPr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69" y="2521764"/>
            <a:ext cx="7476073" cy="47200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445" y="2939405"/>
            <a:ext cx="8823567" cy="3884736"/>
          </a:xfrm>
          <a:prstGeom prst="rect">
            <a:avLst/>
          </a:prstGeom>
        </p:spPr>
      </p:pic>
      <p:sp>
        <p:nvSpPr>
          <p:cNvPr id="12" name="テキスト プレースホルダー 8"/>
          <p:cNvSpPr txBox="1">
            <a:spLocks/>
          </p:cNvSpPr>
          <p:nvPr/>
        </p:nvSpPr>
        <p:spPr>
          <a:xfrm>
            <a:off x="2022798" y="7747847"/>
            <a:ext cx="3960440" cy="818393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mtClean="0"/>
              <a:t>1. Turn on the XAMPP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3186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8" y="2939405"/>
            <a:ext cx="7521339" cy="38816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54" y="2359357"/>
            <a:ext cx="6918511" cy="6096511"/>
          </a:xfrm>
          <a:prstGeom prst="rect">
            <a:avLst/>
          </a:prstGeom>
        </p:spPr>
      </p:pic>
      <p:sp>
        <p:nvSpPr>
          <p:cNvPr id="9" name="テキスト プレースホルダー 8"/>
          <p:cNvSpPr txBox="1">
            <a:spLocks/>
          </p:cNvSpPr>
          <p:nvPr/>
        </p:nvSpPr>
        <p:spPr>
          <a:xfrm>
            <a:off x="1870398" y="7595447"/>
            <a:ext cx="3960440" cy="818393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</a:t>
            </a:r>
            <a:r>
              <a:rPr lang="en-US" altLang="ja-JP" dirty="0" smtClean="0"/>
              <a:t>. Setup the base </a:t>
            </a:r>
            <a:r>
              <a:rPr lang="en-US" altLang="ja-JP" dirty="0" err="1" smtClean="0"/>
              <a:t>url</a:t>
            </a:r>
            <a:endParaRPr lang="ja-JP" altLang="en-US" dirty="0"/>
          </a:p>
        </p:txBody>
      </p:sp>
      <p:sp>
        <p:nvSpPr>
          <p:cNvPr id="10" name="テキスト プレースホルダー 8"/>
          <p:cNvSpPr txBox="1">
            <a:spLocks/>
          </p:cNvSpPr>
          <p:nvPr/>
        </p:nvSpPr>
        <p:spPr>
          <a:xfrm>
            <a:off x="10367342" y="8717818"/>
            <a:ext cx="3960440" cy="818393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4. Setup the database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9144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8" y="2839244"/>
            <a:ext cx="7310571" cy="52565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515" y="3775348"/>
            <a:ext cx="8742796" cy="3929895"/>
          </a:xfrm>
          <a:prstGeom prst="rect">
            <a:avLst/>
          </a:prstGeom>
        </p:spPr>
      </p:pic>
      <p:sp>
        <p:nvSpPr>
          <p:cNvPr id="9" name="テキスト プレースホルダー 8"/>
          <p:cNvSpPr txBox="1">
            <a:spLocks/>
          </p:cNvSpPr>
          <p:nvPr/>
        </p:nvSpPr>
        <p:spPr>
          <a:xfrm>
            <a:off x="2177310" y="8743378"/>
            <a:ext cx="3960440" cy="818393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5. Setup the routes</a:t>
            </a:r>
            <a:endParaRPr lang="ja-JP" altLang="en-US" dirty="0"/>
          </a:p>
        </p:txBody>
      </p:sp>
      <p:sp>
        <p:nvSpPr>
          <p:cNvPr id="10" name="テキスト プレースホルダー 8"/>
          <p:cNvSpPr txBox="1">
            <a:spLocks/>
          </p:cNvSpPr>
          <p:nvPr/>
        </p:nvSpPr>
        <p:spPr>
          <a:xfrm>
            <a:off x="10957693" y="8603039"/>
            <a:ext cx="3960440" cy="818393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6. Setup the </a:t>
            </a:r>
            <a:r>
              <a:rPr lang="en-US" altLang="ja-JP" dirty="0" err="1" smtClean="0"/>
              <a:t>autoload</a:t>
            </a:r>
            <a:r>
              <a:rPr lang="en-US" altLang="ja-JP" dirty="0" smtClean="0"/>
              <a:t> to write the model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5347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1" y="3364062"/>
            <a:ext cx="8388508" cy="35647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255" y="3364062"/>
            <a:ext cx="8177436" cy="3868731"/>
          </a:xfrm>
          <a:prstGeom prst="rect">
            <a:avLst/>
          </a:prstGeom>
        </p:spPr>
      </p:pic>
      <p:sp>
        <p:nvSpPr>
          <p:cNvPr id="11" name="テキスト プレースホルダー 8"/>
          <p:cNvSpPr txBox="1">
            <a:spLocks/>
          </p:cNvSpPr>
          <p:nvPr/>
        </p:nvSpPr>
        <p:spPr>
          <a:xfrm>
            <a:off x="1870398" y="7595447"/>
            <a:ext cx="3960440" cy="818393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7</a:t>
            </a:r>
            <a:r>
              <a:rPr lang="en-US" altLang="ja-JP" dirty="0" smtClean="0"/>
              <a:t>. Controller’s Code</a:t>
            </a:r>
            <a:endParaRPr lang="ja-JP" altLang="en-US" dirty="0"/>
          </a:p>
        </p:txBody>
      </p:sp>
      <p:sp>
        <p:nvSpPr>
          <p:cNvPr id="12" name="テキスト プレースホルダー 8"/>
          <p:cNvSpPr txBox="1">
            <a:spLocks/>
          </p:cNvSpPr>
          <p:nvPr/>
        </p:nvSpPr>
        <p:spPr>
          <a:xfrm>
            <a:off x="10655374" y="7761475"/>
            <a:ext cx="3960440" cy="818393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8. Model’s Code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643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8" y="2220764"/>
            <a:ext cx="10950914" cy="23681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46" y="5669242"/>
            <a:ext cx="7560840" cy="3597915"/>
          </a:xfrm>
          <a:prstGeom prst="rect">
            <a:avLst/>
          </a:prstGeom>
        </p:spPr>
      </p:pic>
      <p:sp>
        <p:nvSpPr>
          <p:cNvPr id="9" name="テキスト プレースホルダー 8"/>
          <p:cNvSpPr txBox="1">
            <a:spLocks/>
          </p:cNvSpPr>
          <p:nvPr/>
        </p:nvSpPr>
        <p:spPr>
          <a:xfrm>
            <a:off x="12671598" y="2839244"/>
            <a:ext cx="3960440" cy="818393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9</a:t>
            </a:r>
            <a:r>
              <a:rPr lang="en-US" altLang="ja-JP" dirty="0" smtClean="0"/>
              <a:t>. View’s Code</a:t>
            </a:r>
            <a:endParaRPr lang="ja-JP" altLang="en-US" dirty="0"/>
          </a:p>
        </p:txBody>
      </p:sp>
      <p:sp>
        <p:nvSpPr>
          <p:cNvPr id="10" name="テキスト プレースホルダー 8"/>
          <p:cNvSpPr txBox="1">
            <a:spLocks/>
          </p:cNvSpPr>
          <p:nvPr/>
        </p:nvSpPr>
        <p:spPr>
          <a:xfrm>
            <a:off x="10252366" y="7059002"/>
            <a:ext cx="7243768" cy="818393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10. The display of user browser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0005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THANK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Y</a:t>
            </a:r>
            <a:r>
              <a:rPr kumimoji="1" lang="en-US" altLang="ja-JP" dirty="0" smtClean="0"/>
              <a:t>OU!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smtClean="0"/>
              <a:t>Any Questions?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 smtClean="0"/>
              <a:t>M HUDYA RAMADHANA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0920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381" y="-5313"/>
            <a:ext cx="18314794" cy="10305124"/>
          </a:xfrm>
          <a:prstGeom prst="rect">
            <a:avLst/>
          </a:prstGeo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838950" y="6611813"/>
            <a:ext cx="16457772" cy="1234083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BA</a:t>
            </a:r>
            <a:r>
              <a:rPr lang="en-US" altLang="ja-JP" dirty="0" smtClean="0">
                <a:solidFill>
                  <a:schemeClr val="accent1"/>
                </a:solidFill>
              </a:rPr>
              <a:t>CKG</a:t>
            </a:r>
            <a:r>
              <a:rPr lang="en-US" altLang="ja-JP" dirty="0" smtClean="0"/>
              <a:t>ROUND</a:t>
            </a:r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endParaRPr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69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/>
              <a:t>PROGRAMMING LANGUAGE : BRIEFLY DESCRIPTION</a:t>
            </a:r>
            <a:endParaRPr kumimoji="1" lang="ja-JP" altLang="en-US" sz="3600" dirty="0">
              <a:solidFill>
                <a:schemeClr val="accent1"/>
              </a:solidFill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78" y="1543100"/>
            <a:ext cx="4845146" cy="484514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90996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DEFINITION OF PHP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endParaRPr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573" y="2530602"/>
            <a:ext cx="5925266" cy="592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09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546362" y="823020"/>
            <a:ext cx="6192688" cy="2016224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H</a:t>
            </a:r>
            <a:r>
              <a:rPr kumimoji="1" lang="en-US" altLang="ja-JP" dirty="0" smtClean="0"/>
              <a:t>ISTORY OF PHP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>
          <a:xfrm>
            <a:off x="9503246" y="823020"/>
            <a:ext cx="6912768" cy="1296144"/>
          </a:xfrm>
        </p:spPr>
        <p:txBody>
          <a:bodyPr/>
          <a:lstStyle/>
          <a:p>
            <a:r>
              <a:rPr kumimoji="1" lang="en-US" altLang="ja-JP" dirty="0" smtClean="0"/>
              <a:t>June 1995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err="1" smtClean="0"/>
              <a:t>Rasmus</a:t>
            </a:r>
            <a:r>
              <a:rPr lang="en-US" altLang="ja-JP" dirty="0" smtClean="0"/>
              <a:t> Release code for PHP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6"/>
          </p:nvPr>
        </p:nvSpPr>
        <p:spPr>
          <a:xfrm>
            <a:off x="2806502" y="3919364"/>
            <a:ext cx="5959170" cy="1296144"/>
          </a:xfrm>
        </p:spPr>
        <p:txBody>
          <a:bodyPr/>
          <a:lstStyle/>
          <a:p>
            <a:r>
              <a:rPr lang="en-US" altLang="ja-JP" dirty="0" smtClean="0"/>
              <a:t>1997 - 1998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smtClean="0"/>
              <a:t>PHP got a lot of user around the world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8"/>
          </p:nvPr>
        </p:nvSpPr>
        <p:spPr>
          <a:xfrm>
            <a:off x="9503246" y="6943700"/>
            <a:ext cx="8064896" cy="1296144"/>
          </a:xfrm>
        </p:spPr>
        <p:txBody>
          <a:bodyPr/>
          <a:lstStyle/>
          <a:p>
            <a:r>
              <a:rPr lang="en-US" altLang="ja-JP" dirty="0" smtClean="0"/>
              <a:t>May 1998 - Now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 smtClean="0"/>
              <a:t>60.000 domains reported having headers containing PHP and PHP used as open source web programming language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1469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BENEFIT OF PHP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572736" y="1736975"/>
            <a:ext cx="8568952" cy="864096"/>
          </a:xfrm>
        </p:spPr>
        <p:txBody>
          <a:bodyPr/>
          <a:lstStyle/>
          <a:p>
            <a:r>
              <a:rPr kumimoji="1" lang="en-US" altLang="ja-JP" dirty="0" smtClean="0"/>
              <a:t>Easy Integrated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5"/>
          </p:nvPr>
        </p:nvSpPr>
        <p:spPr>
          <a:xfrm>
            <a:off x="8567142" y="3750077"/>
            <a:ext cx="8568952" cy="864096"/>
          </a:xfrm>
        </p:spPr>
        <p:txBody>
          <a:bodyPr/>
          <a:lstStyle/>
          <a:p>
            <a:r>
              <a:rPr lang="en-US" altLang="ja-JP" dirty="0" smtClean="0"/>
              <a:t>Open Source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>
          <a:xfrm>
            <a:off x="8567142" y="5821644"/>
            <a:ext cx="8568952" cy="864096"/>
          </a:xfrm>
        </p:spPr>
        <p:txBody>
          <a:bodyPr/>
          <a:lstStyle/>
          <a:p>
            <a:r>
              <a:rPr lang="en-US" altLang="ja-JP" dirty="0" smtClean="0"/>
              <a:t>Easy to use</a:t>
            </a:r>
            <a:endParaRPr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>
          <a:xfrm>
            <a:off x="8567142" y="7915808"/>
            <a:ext cx="8568952" cy="864096"/>
          </a:xfrm>
        </p:spPr>
        <p:txBody>
          <a:bodyPr/>
          <a:lstStyle/>
          <a:p>
            <a:r>
              <a:rPr kumimoji="1" lang="en-US" altLang="ja-JP" dirty="0" smtClean="0"/>
              <a:t>Lot of Documentation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5767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358" y="7797162"/>
            <a:ext cx="13557478" cy="1440161"/>
          </a:xfrm>
        </p:spPr>
        <p:txBody>
          <a:bodyPr/>
          <a:lstStyle/>
          <a:p>
            <a:r>
              <a:rPr lang="en-US" sz="4800" dirty="0" smtClean="0"/>
              <a:t>Definition of Framework Programming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054" y="1615108"/>
            <a:ext cx="5042784" cy="504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7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MVC Pattern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MODEL VIEW CONTROLLER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3" name="フッター プレースホルダー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endParaRPr lang="ja-JP" altLang="en-US" dirty="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8" r="101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63423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DEFINITION OF </a:t>
            </a:r>
            <a:r>
              <a:rPr lang="en-US" altLang="ja-JP" dirty="0" smtClean="0"/>
              <a:t>CODE IGNITER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endParaRPr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886" y="3389840"/>
            <a:ext cx="4959994" cy="495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59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173</Words>
  <Application>Microsoft Office PowerPoint</Application>
  <PresentationFormat>Custom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Crimson Text</vt:lpstr>
      <vt:lpstr>Spica Neue</vt:lpstr>
      <vt:lpstr>Title</vt:lpstr>
      <vt:lpstr>Contents</vt:lpstr>
      <vt:lpstr>Architecture Technology of Code Igniter</vt:lpstr>
      <vt:lpstr>BACKGROUND</vt:lpstr>
      <vt:lpstr>PROGRAMMING LANGUAGE : BRIEFLY DESCRIPTION</vt:lpstr>
      <vt:lpstr>DEFINITION OF PHP</vt:lpstr>
      <vt:lpstr>HISTORY OF PHP</vt:lpstr>
      <vt:lpstr>BENEFIT OF PHP</vt:lpstr>
      <vt:lpstr>Definition of Framework Programming</vt:lpstr>
      <vt:lpstr>MVC Pattern</vt:lpstr>
      <vt:lpstr>DEFINITION OF CODE IGNITER</vt:lpstr>
      <vt:lpstr>Code Igniter’s Controller Scope</vt:lpstr>
      <vt:lpstr>HOW TO USE CODE IGNITER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Jun</dc:creator>
  <cp:lastModifiedBy>Kiddy</cp:lastModifiedBy>
  <cp:revision>82</cp:revision>
  <dcterms:created xsi:type="dcterms:W3CDTF">2015-02-26T15:14:38Z</dcterms:created>
  <dcterms:modified xsi:type="dcterms:W3CDTF">2016-11-16T02:02:16Z</dcterms:modified>
</cp:coreProperties>
</file>