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Kost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 </a:t>
            </a:r>
            <a:r>
              <a:rPr lang="en-US" dirty="0" err="1" smtClean="0"/>
              <a:t>Hudya</a:t>
            </a:r>
            <a:r>
              <a:rPr lang="en-US" dirty="0" smtClean="0"/>
              <a:t> </a:t>
            </a:r>
            <a:r>
              <a:rPr lang="en-US" dirty="0" err="1" smtClean="0"/>
              <a:t>Ramadhana</a:t>
            </a:r>
            <a:endParaRPr lang="en-US" dirty="0" smtClean="0"/>
          </a:p>
          <a:p>
            <a:r>
              <a:rPr lang="en-US" dirty="0" err="1" smtClean="0"/>
              <a:t>Mutia</a:t>
            </a:r>
            <a:r>
              <a:rPr lang="en-US" dirty="0" smtClean="0"/>
              <a:t> </a:t>
            </a:r>
            <a:r>
              <a:rPr lang="en-US" dirty="0" err="1" smtClean="0"/>
              <a:t>Ayu</a:t>
            </a:r>
            <a:r>
              <a:rPr lang="en-US" dirty="0" smtClean="0"/>
              <a:t> </a:t>
            </a:r>
            <a:r>
              <a:rPr lang="en-US" dirty="0" err="1" smtClean="0"/>
              <a:t>Dianita</a:t>
            </a:r>
            <a:endParaRPr lang="en-US" dirty="0" smtClean="0"/>
          </a:p>
          <a:p>
            <a:r>
              <a:rPr lang="en-US" dirty="0" smtClean="0"/>
              <a:t>4 </a:t>
            </a:r>
            <a:r>
              <a:rPr lang="en-US" dirty="0" err="1" smtClean="0"/>
              <a:t>sc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2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88" t="3557" r="30946" b="44183"/>
          <a:stretch/>
        </p:blipFill>
        <p:spPr>
          <a:xfrm>
            <a:off x="623605" y="1030311"/>
            <a:ext cx="10423806" cy="45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3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696" t="10275" r="29647" b="31387"/>
          <a:stretch/>
        </p:blipFill>
        <p:spPr>
          <a:xfrm>
            <a:off x="1043187" y="897229"/>
            <a:ext cx="9647542" cy="489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7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1413" y="2597216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/>
              <a:t>background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2222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4948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System Summary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5927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540"/>
          <a:stretch/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7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540"/>
          <a:stretch/>
        </p:blipFill>
        <p:spPr>
          <a:xfrm>
            <a:off x="0" y="1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8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098"/>
          <a:stretch/>
        </p:blipFill>
        <p:spPr>
          <a:xfrm>
            <a:off x="1141412" y="487229"/>
            <a:ext cx="9859575" cy="520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2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842"/>
          <a:stretch/>
        </p:blipFill>
        <p:spPr>
          <a:xfrm>
            <a:off x="0" y="-1"/>
            <a:ext cx="1218847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1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381" t="14921" r="13211" b="33671"/>
          <a:stretch/>
        </p:blipFill>
        <p:spPr>
          <a:xfrm>
            <a:off x="1481070" y="1648497"/>
            <a:ext cx="8770513" cy="376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6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819" t="13620" r="25386" b="34625"/>
          <a:stretch/>
        </p:blipFill>
        <p:spPr>
          <a:xfrm>
            <a:off x="838348" y="804011"/>
            <a:ext cx="10512126" cy="457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09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130</TotalTime>
  <Words>14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MY Kost</vt:lpstr>
      <vt:lpstr>PowerPoint Presentation</vt:lpstr>
      <vt:lpstr>System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Kost</dc:title>
  <dc:creator>Kid</dc:creator>
  <cp:lastModifiedBy>Kid</cp:lastModifiedBy>
  <cp:revision>6</cp:revision>
  <dcterms:created xsi:type="dcterms:W3CDTF">2017-06-02T08:20:42Z</dcterms:created>
  <dcterms:modified xsi:type="dcterms:W3CDTF">2017-06-02T11:53:45Z</dcterms:modified>
</cp:coreProperties>
</file>