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8" r:id="rId4"/>
    <p:sldId id="259" r:id="rId5"/>
    <p:sldId id="278" r:id="rId6"/>
    <p:sldId id="279" r:id="rId7"/>
    <p:sldId id="280" r:id="rId8"/>
    <p:sldId id="281" r:id="rId9"/>
    <p:sldId id="282"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BB02557A-7053-4340-A874-8AB926A8EDA1}" type="datetimeFigureOut">
              <a:rPr lang="en-US" dirty="0"/>
              <a:pPr/>
              <a:t>6/21/2017</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FAEF9944-A4F6-4C59-AEBD-678D6480B8EA}"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pPr/>
              <a:t>6/21/2017</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6/21/2017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6/21/2017</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pPr/>
              <a:t>6/21/2017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pPr/>
              <a:t>6/21/2017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pPr/>
              <a:t>6/21/2017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dirty="0"/>
              <a:pPr/>
              <a:t>6/21/2017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pPr/>
              <a:t>‹#›</a:t>
            </a:fld>
            <a:endParaRPr lang="en-US" dirty="0"/>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6/21/2017</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6/21/2017</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BB02557A-7053-4340-A874-8AB926A8EDA1}" type="datetimeFigureOut">
              <a:rPr lang="en-US" dirty="0"/>
              <a:pPr/>
              <a:t>6/21/2017</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FAEF9944-A4F6-4C59-AEBD-678D6480B8EA}" type="slidenum">
              <a:rPr lang="en-US" dirty="0"/>
              <a:pPr/>
              <a:t>‹#›</a:t>
            </a:fld>
            <a:endParaRPr lang="en-US" dirty="0"/>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test%20plan_Mutia-Hudya.docx" TargetMode="External"/><Relationship Id="rId2" Type="http://schemas.openxmlformats.org/officeDocument/2006/relationships/hyperlink" Target="test%20plan.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Risks.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test%20case_Mutia-Hudya.docx" TargetMode="External"/><Relationship Id="rId2" Type="http://schemas.openxmlformats.org/officeDocument/2006/relationships/hyperlink" Target="test%20case.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test%20environment_Mutia-Hudya.docx" TargetMode="External"/><Relationship Id="rId2" Type="http://schemas.openxmlformats.org/officeDocument/2006/relationships/hyperlink" Target="test%20environment.doc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Testing%20Tools-Mutia-Hudya.docx" TargetMode="External"/><Relationship Id="rId2" Type="http://schemas.openxmlformats.org/officeDocument/2006/relationships/hyperlink" Target="Testing%20Tools.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Requirement_Design_CodeReview_MHudyaR_MutiaAyuDianita.docx" TargetMode="External"/><Relationship Id="rId7" Type="http://schemas.openxmlformats.org/officeDocument/2006/relationships/hyperlink" Target="test%20matrics.docx" TargetMode="External"/><Relationship Id="rId2" Type="http://schemas.openxmlformats.org/officeDocument/2006/relationships/hyperlink" Target="requirements%20design%20and%20code%20review.docx" TargetMode="External"/><Relationship Id="rId1" Type="http://schemas.openxmlformats.org/officeDocument/2006/relationships/slideLayout" Target="../slideLayouts/slideLayout2.xml"/><Relationship Id="rId6" Type="http://schemas.openxmlformats.org/officeDocument/2006/relationships/hyperlink" Target="Acceptance%20criteria_Hudya-Mutia.docx" TargetMode="External"/><Relationship Id="rId5" Type="http://schemas.openxmlformats.org/officeDocument/2006/relationships/hyperlink" Target="test%20case_Mutia-Hudya.docx" TargetMode="External"/><Relationship Id="rId4" Type="http://schemas.openxmlformats.org/officeDocument/2006/relationships/hyperlink" Target="Testing%20Tools-Mutia-Hudya.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33631" y="1390919"/>
            <a:ext cx="3793678" cy="1501519"/>
          </a:xfrm>
        </p:spPr>
        <p:txBody>
          <a:bodyPr>
            <a:normAutofit/>
          </a:bodyPr>
          <a:lstStyle/>
          <a:p>
            <a:pPr algn="ctr"/>
            <a:r>
              <a:rPr lang="en-US" sz="4400" dirty="0" smtClean="0">
                <a:latin typeface="Arial Narrow" panose="020B0606020202030204" pitchFamily="34" charset="0"/>
              </a:rPr>
              <a:t>MY KOST</a:t>
            </a:r>
            <a:br>
              <a:rPr lang="en-US" sz="4400" dirty="0" smtClean="0">
                <a:latin typeface="Arial Narrow" panose="020B0606020202030204" pitchFamily="34" charset="0"/>
              </a:rPr>
            </a:br>
            <a:r>
              <a:rPr lang="en-US" sz="4400" dirty="0" smtClean="0">
                <a:latin typeface="Arial Narrow" panose="020B0606020202030204" pitchFamily="34" charset="0"/>
              </a:rPr>
              <a:t>STQA</a:t>
            </a:r>
            <a:endParaRPr lang="en-US" sz="4400" dirty="0">
              <a:latin typeface="Arial Narrow" panose="020B0606020202030204" pitchFamily="34" charset="0"/>
            </a:endParaRPr>
          </a:p>
        </p:txBody>
      </p:sp>
      <p:sp>
        <p:nvSpPr>
          <p:cNvPr id="4" name="TextBox 3"/>
          <p:cNvSpPr txBox="1"/>
          <p:nvPr/>
        </p:nvSpPr>
        <p:spPr>
          <a:xfrm>
            <a:off x="8999620" y="4186989"/>
            <a:ext cx="2204193" cy="646331"/>
          </a:xfrm>
          <a:prstGeom prst="rect">
            <a:avLst/>
          </a:prstGeom>
          <a:noFill/>
        </p:spPr>
        <p:txBody>
          <a:bodyPr wrap="none" rtlCol="0">
            <a:spAutoFit/>
          </a:bodyPr>
          <a:lstStyle/>
          <a:p>
            <a:r>
              <a:rPr lang="en-US" dirty="0" smtClean="0"/>
              <a:t>M </a:t>
            </a:r>
            <a:r>
              <a:rPr lang="en-US" dirty="0" err="1" smtClean="0"/>
              <a:t>Hudya</a:t>
            </a:r>
            <a:r>
              <a:rPr lang="en-US" dirty="0" smtClean="0"/>
              <a:t> </a:t>
            </a:r>
            <a:r>
              <a:rPr lang="en-US" dirty="0" err="1" smtClean="0"/>
              <a:t>Ramadhana</a:t>
            </a:r>
            <a:endParaRPr lang="en-US" dirty="0" smtClean="0"/>
          </a:p>
          <a:p>
            <a:r>
              <a:rPr lang="en-US" dirty="0" smtClean="0"/>
              <a:t>Mutia </a:t>
            </a:r>
            <a:r>
              <a:rPr lang="en-US" dirty="0" err="1" smtClean="0"/>
              <a:t>Ayu</a:t>
            </a:r>
            <a:r>
              <a:rPr lang="en-US" dirty="0" smtClean="0"/>
              <a:t> </a:t>
            </a:r>
            <a:r>
              <a:rPr lang="en-US" dirty="0" err="1" smtClean="0"/>
              <a:t>Dianita</a:t>
            </a:r>
            <a:endParaRPr lang="en-US" dirty="0"/>
          </a:p>
        </p:txBody>
      </p:sp>
    </p:spTree>
    <p:extLst>
      <p:ext uri="{BB962C8B-B14F-4D97-AF65-F5344CB8AC3E}">
        <p14:creationId xmlns:p14="http://schemas.microsoft.com/office/powerpoint/2010/main" val="3942160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5" name="Rectangle 4"/>
          <p:cNvSpPr/>
          <p:nvPr/>
        </p:nvSpPr>
        <p:spPr>
          <a:xfrm>
            <a:off x="1907119" y="2799909"/>
            <a:ext cx="3148939" cy="923330"/>
          </a:xfrm>
          <a:prstGeom prst="rect">
            <a:avLst/>
          </a:prstGeom>
          <a:noFill/>
        </p:spPr>
        <p:txBody>
          <a:bodyPr wrap="none" lIns="91440" tIns="45720" rIns="91440" bIns="45720">
            <a:spAutoFit/>
          </a:bodyPr>
          <a:lstStyle/>
          <a:p>
            <a:pPr algn="ctr"/>
            <a:r>
              <a:rPr lang="en-US" sz="5400" b="1" dirty="0" smtClean="0">
                <a:ln w="12700">
                  <a:solidFill>
                    <a:schemeClr val="accent5"/>
                  </a:solidFill>
                  <a:prstDash val="solid"/>
                </a:ln>
                <a:pattFill prst="ltDnDiag">
                  <a:fgClr>
                    <a:schemeClr val="accent5">
                      <a:lumMod val="60000"/>
                      <a:lumOff val="40000"/>
                    </a:schemeClr>
                  </a:fgClr>
                  <a:bgClr>
                    <a:schemeClr val="bg1"/>
                  </a:bgClr>
                </a:pattFill>
              </a:rPr>
              <a:t>Thank You</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784874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106905"/>
            <a:ext cx="8897565" cy="1022156"/>
          </a:xfrm>
        </p:spPr>
        <p:txBody>
          <a:bodyPr/>
          <a:lstStyle/>
          <a:p>
            <a:pPr algn="ctr"/>
            <a:r>
              <a:rPr lang="en-US" dirty="0" smtClean="0"/>
              <a:t>Content</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Introduction</a:t>
            </a:r>
          </a:p>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 Test Plan</a:t>
            </a:r>
          </a:p>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 Risks</a:t>
            </a:r>
          </a:p>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 Test Techniques ( Test case results and design)</a:t>
            </a:r>
          </a:p>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 Test Environment</a:t>
            </a:r>
          </a:p>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 Testing Tools</a:t>
            </a:r>
          </a:p>
          <a:p>
            <a:pPr lvl="1">
              <a:buFont typeface="Arial" panose="020B0604020202020204" pitchFamily="34" charset="0"/>
              <a:buChar char="•"/>
            </a:pPr>
            <a:r>
              <a:rPr lang="en-US" sz="2400" dirty="0" smtClean="0">
                <a:latin typeface="SimHei" panose="02010609060101010101" pitchFamily="49" charset="-122"/>
                <a:ea typeface="SimHei" panose="02010609060101010101" pitchFamily="49" charset="-122"/>
              </a:rPr>
              <a:t> Test Metrics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275008"/>
            <a:ext cx="8897565" cy="888643"/>
          </a:xfrm>
        </p:spPr>
        <p:txBody>
          <a:bodyPr/>
          <a:lstStyle/>
          <a:p>
            <a:pPr algn="ctr"/>
            <a:r>
              <a:rPr lang="en-US" dirty="0" smtClean="0"/>
              <a:t>Introduction</a:t>
            </a:r>
            <a:endParaRPr lang="en-US" dirty="0"/>
          </a:p>
        </p:txBody>
      </p:sp>
      <p:pic>
        <p:nvPicPr>
          <p:cNvPr id="1026" name="Picture 2" descr="C:\Users\Hp 14\Documents\Visual Studio 2010\Projects\WCFKostBackend\WCFClientBackend\images\intro5.jpg"/>
          <p:cNvPicPr>
            <a:picLocks noChangeAspect="1" noChangeArrowheads="1"/>
          </p:cNvPicPr>
          <p:nvPr/>
        </p:nvPicPr>
        <p:blipFill>
          <a:blip r:embed="rId2"/>
          <a:srcRect/>
          <a:stretch>
            <a:fillRect/>
          </a:stretch>
        </p:blipFill>
        <p:spPr bwMode="auto">
          <a:xfrm>
            <a:off x="4249152" y="2986840"/>
            <a:ext cx="5715000" cy="2857500"/>
          </a:xfrm>
          <a:prstGeom prst="rect">
            <a:avLst/>
          </a:prstGeom>
          <a:noFill/>
        </p:spPr>
      </p:pic>
    </p:spTree>
    <p:extLst>
      <p:ext uri="{BB962C8B-B14F-4D97-AF65-F5344CB8AC3E}">
        <p14:creationId xmlns:p14="http://schemas.microsoft.com/office/powerpoint/2010/main" val="2594954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034715"/>
            <a:ext cx="8897565" cy="1094345"/>
          </a:xfrm>
        </p:spPr>
        <p:txBody>
          <a:bodyPr/>
          <a:lstStyle/>
          <a:p>
            <a:pPr algn="ctr"/>
            <a:r>
              <a:rPr lang="en-US" smtClean="0"/>
              <a:t>Plan Testing</a:t>
            </a:r>
            <a:endParaRPr lang="en-US" dirty="0"/>
          </a:p>
        </p:txBody>
      </p:sp>
      <p:sp>
        <p:nvSpPr>
          <p:cNvPr id="7" name="Content Placeholder 6"/>
          <p:cNvSpPr>
            <a:spLocks noGrp="1"/>
          </p:cNvSpPr>
          <p:nvPr>
            <p:ph idx="1"/>
          </p:nvPr>
        </p:nvSpPr>
        <p:spPr>
          <a:xfrm>
            <a:off x="2933700" y="2438400"/>
            <a:ext cx="8770571" cy="2759242"/>
          </a:xfrm>
        </p:spPr>
        <p:txBody>
          <a:bodyPr/>
          <a:lstStyle/>
          <a:p>
            <a:r>
              <a:rPr lang="en-US" dirty="0" smtClean="0"/>
              <a:t>Test plan is a document that describes the scope, resources, approach, and schedule of intended test activities. It identifies the items to be tested and what will be the pass/fail criteria.</a:t>
            </a:r>
            <a:endParaRPr lang="en-US" dirty="0" smtClean="0">
              <a:hlinkClick r:id="rId2" action="ppaction://hlinkfile"/>
            </a:endParaRPr>
          </a:p>
          <a:p>
            <a:endParaRPr lang="en-US" dirty="0" smtClean="0">
              <a:hlinkClick r:id="rId2" action="ppaction://hlinkfile"/>
            </a:endParaRPr>
          </a:p>
          <a:p>
            <a:r>
              <a:rPr lang="en-US" dirty="0" smtClean="0">
                <a:hlinkClick r:id="rId3" action="ppaction://hlinkfile"/>
              </a:rPr>
              <a:t>DEMO TEST PLAN</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303863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034715"/>
            <a:ext cx="8897565" cy="1094345"/>
          </a:xfrm>
        </p:spPr>
        <p:txBody>
          <a:bodyPr/>
          <a:lstStyle/>
          <a:p>
            <a:pPr algn="ctr"/>
            <a:r>
              <a:rPr lang="en-US" dirty="0" smtClean="0"/>
              <a:t>Risk Testing</a:t>
            </a:r>
            <a:endParaRPr lang="en-US" dirty="0"/>
          </a:p>
        </p:txBody>
      </p:sp>
      <p:sp>
        <p:nvSpPr>
          <p:cNvPr id="7" name="Content Placeholder 6"/>
          <p:cNvSpPr>
            <a:spLocks noGrp="1"/>
          </p:cNvSpPr>
          <p:nvPr>
            <p:ph idx="1"/>
          </p:nvPr>
        </p:nvSpPr>
        <p:spPr>
          <a:xfrm>
            <a:off x="2933700" y="2438400"/>
            <a:ext cx="8770571" cy="2759242"/>
          </a:xfrm>
        </p:spPr>
        <p:txBody>
          <a:bodyPr/>
          <a:lstStyle/>
          <a:p>
            <a:r>
              <a:rPr lang="en-US" dirty="0" smtClean="0"/>
              <a:t>Risk management is the process of identifying , controlling, and eliminating or minimizing risks that may affect system resources. The purpose of the risk management is identify possible risks and reduce or allocate risks.</a:t>
            </a:r>
            <a:endParaRPr lang="en-US" dirty="0" smtClean="0">
              <a:latin typeface="SimHei" panose="02010609060101010101" pitchFamily="49" charset="-122"/>
              <a:ea typeface="SimHei" panose="02010609060101010101" pitchFamily="49" charset="-122"/>
              <a:hlinkClick r:id="rId2" action="ppaction://hlinkfile"/>
            </a:endParaRPr>
          </a:p>
          <a:p>
            <a:endParaRPr lang="en-US" dirty="0" smtClean="0">
              <a:latin typeface="SimHei" panose="02010609060101010101" pitchFamily="49" charset="-122"/>
              <a:ea typeface="SimHei" panose="02010609060101010101" pitchFamily="49" charset="-122"/>
              <a:hlinkClick r:id="rId2" action="ppaction://hlinkfile"/>
            </a:endParaRPr>
          </a:p>
          <a:p>
            <a:r>
              <a:rPr lang="en-US" dirty="0" smtClean="0">
                <a:latin typeface="SimHei" panose="02010609060101010101" pitchFamily="49" charset="-122"/>
                <a:ea typeface="SimHei" panose="02010609060101010101" pitchFamily="49" charset="-122"/>
                <a:hlinkClick r:id="rId2" action="ppaction://hlinkfile"/>
              </a:rPr>
              <a:t>DEMO RISKS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303863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034715"/>
            <a:ext cx="8897565" cy="1094345"/>
          </a:xfrm>
        </p:spPr>
        <p:txBody>
          <a:bodyPr/>
          <a:lstStyle/>
          <a:p>
            <a:pPr algn="ctr"/>
            <a:r>
              <a:rPr lang="en-US" dirty="0" smtClean="0"/>
              <a:t>Techniques Testing</a:t>
            </a:r>
            <a:endParaRPr lang="en-US" dirty="0"/>
          </a:p>
        </p:txBody>
      </p:sp>
      <p:sp>
        <p:nvSpPr>
          <p:cNvPr id="7" name="Content Placeholder 6"/>
          <p:cNvSpPr>
            <a:spLocks noGrp="1"/>
          </p:cNvSpPr>
          <p:nvPr>
            <p:ph idx="1"/>
          </p:nvPr>
        </p:nvSpPr>
        <p:spPr>
          <a:xfrm>
            <a:off x="2933700" y="2438400"/>
            <a:ext cx="8770571" cy="2759242"/>
          </a:xfrm>
        </p:spPr>
        <p:txBody>
          <a:bodyPr/>
          <a:lstStyle/>
          <a:p>
            <a:r>
              <a:rPr lang="en-US" dirty="0" smtClean="0">
                <a:ea typeface="SimHei" panose="02010609060101010101" pitchFamily="49" charset="-122"/>
              </a:rPr>
              <a:t>Test Techniques is to define one international standard covering software test design techniques that can be used for the test design and results. The purpose of test techniques is ensure that the system is working good enough or not.</a:t>
            </a:r>
            <a:endParaRPr lang="en-US" dirty="0" smtClean="0">
              <a:ea typeface="SimHei" panose="02010609060101010101" pitchFamily="49" charset="-122"/>
              <a:hlinkClick r:id="rId2" action="ppaction://hlinkfile"/>
            </a:endParaRPr>
          </a:p>
          <a:p>
            <a:pPr>
              <a:buNone/>
            </a:pPr>
            <a:endParaRPr lang="en-US" dirty="0" smtClean="0">
              <a:latin typeface="SimHei" panose="02010609060101010101" pitchFamily="49" charset="-122"/>
              <a:ea typeface="SimHei" panose="02010609060101010101" pitchFamily="49" charset="-122"/>
              <a:hlinkClick r:id="rId2" action="ppaction://hlinkfile"/>
            </a:endParaRPr>
          </a:p>
          <a:p>
            <a:r>
              <a:rPr lang="en-US" dirty="0" smtClean="0">
                <a:latin typeface="SimHei" panose="02010609060101010101" pitchFamily="49" charset="-122"/>
                <a:ea typeface="SimHei" panose="02010609060101010101" pitchFamily="49" charset="-122"/>
                <a:hlinkClick r:id="rId3" action="ppaction://hlinkfile"/>
              </a:rPr>
              <a:t>Demo Test Techniques ( Test case results and design)</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303863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034715"/>
            <a:ext cx="8897565" cy="1094345"/>
          </a:xfrm>
        </p:spPr>
        <p:txBody>
          <a:bodyPr/>
          <a:lstStyle/>
          <a:p>
            <a:pPr algn="ctr"/>
            <a:r>
              <a:rPr lang="en-US" dirty="0" smtClean="0"/>
              <a:t>Environment Testing</a:t>
            </a:r>
            <a:endParaRPr lang="en-US" dirty="0"/>
          </a:p>
        </p:txBody>
      </p:sp>
      <p:sp>
        <p:nvSpPr>
          <p:cNvPr id="7" name="Content Placeholder 6"/>
          <p:cNvSpPr>
            <a:spLocks noGrp="1"/>
          </p:cNvSpPr>
          <p:nvPr>
            <p:ph idx="1"/>
          </p:nvPr>
        </p:nvSpPr>
        <p:spPr>
          <a:xfrm>
            <a:off x="2933700" y="2438400"/>
            <a:ext cx="8770571" cy="2759242"/>
          </a:xfrm>
        </p:spPr>
        <p:txBody>
          <a:bodyPr/>
          <a:lstStyle/>
          <a:p>
            <a:r>
              <a:rPr lang="en-US" dirty="0" smtClean="0"/>
              <a:t>Test environment is the description of the hardware and software and to determine competency  and efficiency. The purpose of test environment is test-environments in scope with their latest version and connectivity details and allocation as per requirement.</a:t>
            </a:r>
          </a:p>
          <a:p>
            <a:pPr>
              <a:buNone/>
            </a:pPr>
            <a:endParaRPr lang="en-US" dirty="0" smtClean="0">
              <a:latin typeface="SimHei" panose="02010609060101010101" pitchFamily="49" charset="-122"/>
              <a:ea typeface="SimHei" panose="02010609060101010101" pitchFamily="49" charset="-122"/>
              <a:hlinkClick r:id="rId2" action="ppaction://hlinkfile"/>
            </a:endParaRPr>
          </a:p>
          <a:p>
            <a:r>
              <a:rPr lang="en-US" dirty="0" smtClean="0">
                <a:latin typeface="SimHei" panose="02010609060101010101" pitchFamily="49" charset="-122"/>
                <a:ea typeface="SimHei" panose="02010609060101010101" pitchFamily="49" charset="-122"/>
                <a:hlinkClick r:id="rId3" action="ppaction://hlinkfile"/>
              </a:rPr>
              <a:t>Demo Test Environment</a:t>
            </a:r>
            <a:endParaRPr lang="en-US" dirty="0" smtClean="0"/>
          </a:p>
        </p:txBody>
      </p:sp>
    </p:spTree>
    <p:extLst>
      <p:ext uri="{BB962C8B-B14F-4D97-AF65-F5344CB8AC3E}">
        <p14:creationId xmlns:p14="http://schemas.microsoft.com/office/powerpoint/2010/main" val="2303863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034715"/>
            <a:ext cx="8897565" cy="1094345"/>
          </a:xfrm>
        </p:spPr>
        <p:txBody>
          <a:bodyPr/>
          <a:lstStyle/>
          <a:p>
            <a:pPr algn="ctr"/>
            <a:r>
              <a:rPr lang="en-US" dirty="0" smtClean="0"/>
              <a:t>Testing Tools</a:t>
            </a:r>
            <a:endParaRPr lang="en-US" dirty="0"/>
          </a:p>
        </p:txBody>
      </p:sp>
      <p:sp>
        <p:nvSpPr>
          <p:cNvPr id="7" name="Content Placeholder 6"/>
          <p:cNvSpPr>
            <a:spLocks noGrp="1"/>
          </p:cNvSpPr>
          <p:nvPr>
            <p:ph idx="1"/>
          </p:nvPr>
        </p:nvSpPr>
        <p:spPr>
          <a:xfrm>
            <a:off x="2933700" y="2438400"/>
            <a:ext cx="8770571" cy="2759242"/>
          </a:xfrm>
        </p:spPr>
        <p:txBody>
          <a:bodyPr/>
          <a:lstStyle/>
          <a:p>
            <a:r>
              <a:rPr lang="en-US" dirty="0" smtClean="0"/>
              <a:t>Testing tools is an instrument used by a tester to perform testing. The purpose of testing tools for perform various activities and are applicable for use in all the phases of the system development life cycle.</a:t>
            </a:r>
            <a:endParaRPr lang="en-US" dirty="0" smtClean="0">
              <a:latin typeface="SimHei" panose="02010609060101010101" pitchFamily="49" charset="-122"/>
              <a:ea typeface="SimHei" panose="02010609060101010101" pitchFamily="49" charset="-122"/>
              <a:hlinkClick r:id="rId2" action="ppaction://hlinkfile"/>
            </a:endParaRPr>
          </a:p>
          <a:p>
            <a:endParaRPr lang="en-US" dirty="0" smtClean="0">
              <a:latin typeface="SimHei" panose="02010609060101010101" pitchFamily="49" charset="-122"/>
              <a:ea typeface="SimHei" panose="02010609060101010101" pitchFamily="49" charset="-122"/>
              <a:hlinkClick r:id="rId2" action="ppaction://hlinkfile"/>
            </a:endParaRPr>
          </a:p>
          <a:p>
            <a:r>
              <a:rPr lang="en-US" dirty="0" smtClean="0">
                <a:latin typeface="SimHei" panose="02010609060101010101" pitchFamily="49" charset="-122"/>
                <a:ea typeface="SimHei" panose="02010609060101010101" pitchFamily="49" charset="-122"/>
                <a:hlinkClick r:id="rId3" action="ppaction://hlinkfile"/>
              </a:rPr>
              <a:t>Demo Testing Tools</a:t>
            </a:r>
            <a:endParaRPr lang="en-US" dirty="0"/>
          </a:p>
        </p:txBody>
      </p:sp>
    </p:spTree>
    <p:extLst>
      <p:ext uri="{BB962C8B-B14F-4D97-AF65-F5344CB8AC3E}">
        <p14:creationId xmlns:p14="http://schemas.microsoft.com/office/powerpoint/2010/main" val="2303863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034715"/>
            <a:ext cx="8897565" cy="1094345"/>
          </a:xfrm>
        </p:spPr>
        <p:txBody>
          <a:bodyPr/>
          <a:lstStyle/>
          <a:p>
            <a:pPr algn="ctr"/>
            <a:r>
              <a:rPr lang="en-US" dirty="0" smtClean="0"/>
              <a:t>Metric Testing</a:t>
            </a:r>
            <a:endParaRPr lang="en-US" dirty="0"/>
          </a:p>
        </p:txBody>
      </p:sp>
      <p:sp>
        <p:nvSpPr>
          <p:cNvPr id="7" name="Content Placeholder 6"/>
          <p:cNvSpPr>
            <a:spLocks noGrp="1"/>
          </p:cNvSpPr>
          <p:nvPr>
            <p:ph idx="1"/>
          </p:nvPr>
        </p:nvSpPr>
        <p:spPr>
          <a:xfrm>
            <a:off x="2933700" y="2438400"/>
            <a:ext cx="8770571" cy="3230880"/>
          </a:xfrm>
        </p:spPr>
        <p:txBody>
          <a:bodyPr>
            <a:normAutofit fontScale="92500" lnSpcReduction="10000"/>
          </a:bodyPr>
          <a:lstStyle/>
          <a:p>
            <a:r>
              <a:rPr lang="en-US" dirty="0" smtClean="0">
                <a:ea typeface="SimHei" panose="02010609060101010101" pitchFamily="49" charset="-122"/>
              </a:rPr>
              <a:t>Test metric is to measure the quality of software product for each testing activities. The purpose of test metrics is managing the test activities.</a:t>
            </a:r>
            <a:endParaRPr lang="en-US" dirty="0" smtClean="0">
              <a:ea typeface="SimHei" panose="02010609060101010101" pitchFamily="49" charset="-122"/>
              <a:hlinkClick r:id="rId2" action="ppaction://hlinkfile"/>
            </a:endParaRPr>
          </a:p>
          <a:p>
            <a:endParaRPr lang="en-US" dirty="0" smtClean="0">
              <a:latin typeface="SimHei" panose="02010609060101010101" pitchFamily="49" charset="-122"/>
              <a:ea typeface="SimHei" panose="02010609060101010101" pitchFamily="49" charset="-122"/>
              <a:hlinkClick r:id="rId2" action="ppaction://hlinkfile"/>
            </a:endParaRPr>
          </a:p>
          <a:p>
            <a:r>
              <a:rPr lang="en-US" dirty="0" smtClean="0">
                <a:latin typeface="SimHei" panose="02010609060101010101" pitchFamily="49" charset="-122"/>
                <a:ea typeface="SimHei" panose="02010609060101010101" pitchFamily="49" charset="-122"/>
                <a:hlinkClick r:id="rId3" action="ppaction://hlinkfile"/>
              </a:rPr>
              <a:t>Demo Requirements Review, Design Review, Code Review</a:t>
            </a:r>
            <a:endParaRPr lang="en-US" dirty="0" smtClean="0">
              <a:latin typeface="SimHei" panose="02010609060101010101" pitchFamily="49" charset="-122"/>
              <a:ea typeface="SimHei" panose="02010609060101010101" pitchFamily="49" charset="-122"/>
            </a:endParaRPr>
          </a:p>
          <a:p>
            <a:r>
              <a:rPr lang="en-US" dirty="0" smtClean="0">
                <a:latin typeface="SimHei" panose="02010609060101010101" pitchFamily="49" charset="-122"/>
                <a:ea typeface="SimHei" panose="02010609060101010101" pitchFamily="49" charset="-122"/>
                <a:hlinkClick r:id="rId4" action="ppaction://hlinkfile"/>
              </a:rPr>
              <a:t>Demo Code Review of testing tools</a:t>
            </a:r>
            <a:endParaRPr lang="en-US" dirty="0" smtClean="0">
              <a:latin typeface="SimHei" panose="02010609060101010101" pitchFamily="49" charset="-122"/>
              <a:ea typeface="SimHei" panose="02010609060101010101" pitchFamily="49" charset="-122"/>
            </a:endParaRPr>
          </a:p>
          <a:p>
            <a:r>
              <a:rPr lang="en-US" dirty="0" smtClean="0">
                <a:latin typeface="SimHei" panose="02010609060101010101" pitchFamily="49" charset="-122"/>
                <a:ea typeface="SimHei" panose="02010609060101010101" pitchFamily="49" charset="-122"/>
                <a:hlinkClick r:id="rId5" action="ppaction://hlinkfile"/>
              </a:rPr>
              <a:t>Demo Testing</a:t>
            </a:r>
            <a:endParaRPr lang="en-US" dirty="0" smtClean="0">
              <a:latin typeface="SimHei" panose="02010609060101010101" pitchFamily="49" charset="-122"/>
              <a:ea typeface="SimHei" panose="02010609060101010101" pitchFamily="49" charset="-122"/>
            </a:endParaRPr>
          </a:p>
          <a:p>
            <a:r>
              <a:rPr lang="en-US" dirty="0" smtClean="0">
                <a:latin typeface="SimHei" panose="02010609060101010101" pitchFamily="49" charset="-122"/>
                <a:ea typeface="SimHei" panose="02010609060101010101" pitchFamily="49" charset="-122"/>
                <a:hlinkClick r:id="rId6" action="ppaction://hlinkfile"/>
              </a:rPr>
              <a:t>Demo Acceptance Testing</a:t>
            </a:r>
            <a:endParaRPr lang="en-US" dirty="0" smtClean="0">
              <a:latin typeface="SimHei" panose="02010609060101010101" pitchFamily="49" charset="-122"/>
              <a:ea typeface="SimHei" panose="02010609060101010101" pitchFamily="49" charset="-122"/>
            </a:endParaRPr>
          </a:p>
          <a:p>
            <a:r>
              <a:rPr lang="en-US" dirty="0" smtClean="0">
                <a:latin typeface="SimHei" panose="02010609060101010101" pitchFamily="49" charset="-122"/>
                <a:ea typeface="SimHei" panose="02010609060101010101" pitchFamily="49" charset="-122"/>
                <a:hlinkClick r:id="rId7" action="ppaction://hlinkfile"/>
              </a:rPr>
              <a:t>Demo Results of Test </a:t>
            </a:r>
            <a:r>
              <a:rPr lang="en-US" dirty="0" err="1" smtClean="0">
                <a:latin typeface="SimHei" panose="02010609060101010101" pitchFamily="49" charset="-122"/>
                <a:ea typeface="SimHei" panose="02010609060101010101" pitchFamily="49" charset="-122"/>
                <a:hlinkClick r:id="rId7" action="ppaction://hlinkfile"/>
              </a:rPr>
              <a:t>Matrics</a:t>
            </a:r>
            <a:endParaRPr lang="en-US" dirty="0" smtClean="0"/>
          </a:p>
        </p:txBody>
      </p:sp>
    </p:spTree>
    <p:extLst>
      <p:ext uri="{BB962C8B-B14F-4D97-AF65-F5344CB8AC3E}">
        <p14:creationId xmlns:p14="http://schemas.microsoft.com/office/powerpoint/2010/main" val="2303863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TM10001104[[fn=Feathered]]</Template>
  <TotalTime>482</TotalTime>
  <Words>312</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SimHei</vt:lpstr>
      <vt:lpstr>Arial</vt:lpstr>
      <vt:lpstr>Arial Narrow</vt:lpstr>
      <vt:lpstr>Calibri</vt:lpstr>
      <vt:lpstr>Century Schoolbook</vt:lpstr>
      <vt:lpstr>Corbel</vt:lpstr>
      <vt:lpstr>Feathered</vt:lpstr>
      <vt:lpstr>MY KOST STQA</vt:lpstr>
      <vt:lpstr>Content</vt:lpstr>
      <vt:lpstr>Introduction</vt:lpstr>
      <vt:lpstr>Plan Testing</vt:lpstr>
      <vt:lpstr>Risk Testing</vt:lpstr>
      <vt:lpstr>Techniques Testing</vt:lpstr>
      <vt:lpstr>Environment Testing</vt:lpstr>
      <vt:lpstr>Testing Tools</vt:lpstr>
      <vt:lpstr>Metric Testing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dc:title>
  <dc:creator>Mutia Ayu Dianita</dc:creator>
  <cp:lastModifiedBy>Kid</cp:lastModifiedBy>
  <cp:revision>29</cp:revision>
  <dcterms:created xsi:type="dcterms:W3CDTF">2016-03-23T13:27:45Z</dcterms:created>
  <dcterms:modified xsi:type="dcterms:W3CDTF">2017-06-21T06:43:06Z</dcterms:modified>
</cp:coreProperties>
</file>