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6" r:id="rId2"/>
    <p:sldId id="271" r:id="rId3"/>
    <p:sldId id="263" r:id="rId4"/>
    <p:sldId id="268" r:id="rId5"/>
    <p:sldId id="272" r:id="rId6"/>
    <p:sldId id="273" r:id="rId7"/>
    <p:sldId id="262" r:id="rId8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1577" autoAdjust="0"/>
  </p:normalViewPr>
  <p:slideViewPr>
    <p:cSldViewPr>
      <p:cViewPr varScale="1">
        <p:scale>
          <a:sx n="73" d="100"/>
          <a:sy n="73" d="100"/>
        </p:scale>
        <p:origin x="133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E7D018D-748F-47BF-843A-40349A141CAC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04AC5213-BACC-41AB-9B61-B40CF6C52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4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3E9B8FB-2ABD-42C9-A6DA-A6789EAF441D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E2A7042-DEED-4AA1-9E89-4A16B2572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0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05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Mutia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7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KIDDY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93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Kiddy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99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mutia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5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Kiddy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98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err="1" smtClean="0"/>
              <a:t>Mutia</a:t>
            </a:r>
            <a:endParaRPr lang="en-US" smtClean="0"/>
          </a:p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1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FontTx/>
              <a:buNone/>
              <a:defRPr lang="en-US" sz="4800" baseline="0" dirty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3/21/2017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date or details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3/21/2017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3/21/2017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3/21/2017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3/21/2017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>
              <a:buFontTx/>
              <a:buNone/>
              <a:defRPr sz="2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3/21/2017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Portrait with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3/21/2017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3/21/2017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andscape with 3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3/21/2017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3/21/2017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3/21/2017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>
              <a:buFontTx/>
              <a:buNone/>
              <a:defRPr sz="2400" i="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3/21/2017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3/21/2017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3/21/2017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 to add full page picture</a:t>
            </a:r>
            <a:endParaRPr lang="en-US" i="0" baseline="0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3/21/2017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>
              <a:buFontTx/>
              <a:buNone/>
              <a:defRPr sz="1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>
              <a:buFontTx/>
              <a:buNone/>
              <a:defRPr sz="3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3/21/2017</a:t>
            </a:fld>
            <a:endParaRPr lang="en-US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3/21/2017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3/21/2017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3/21/2017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3/21/2017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3/21/2017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1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Drawing2.vsd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Visio_Drawing3.vsd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extLst/>
          </a:lstStyle>
          <a:p>
            <a:r>
              <a:rPr smtClean="0"/>
              <a:t>DIGITAL WATERMARKING</a:t>
            </a:r>
            <a:endParaRPr lang="en-US" dirty="0"/>
          </a:p>
        </p:txBody>
      </p:sp>
      <p:pic>
        <p:nvPicPr>
          <p:cNvPr id="12290" name="Picture 2" descr="http://www.rocketswag.com/legal/images/Invisible-Digital-Watermarking-Techniques.jpg"/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3"/>
          <a:srcRect l="6312" r="6312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500958" y="1571612"/>
            <a:ext cx="1428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GROUP 2</a:t>
            </a:r>
            <a:br>
              <a:rPr lang="en-US" sz="2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</a:br>
            <a:r>
              <a:rPr lang="en-US" sz="2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4SC1</a:t>
            </a:r>
          </a:p>
          <a:p>
            <a:pPr algn="ctr"/>
            <a:r>
              <a:rPr lang="en-US" sz="2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M HUDYA R</a:t>
            </a:r>
            <a:br>
              <a:rPr lang="en-US" sz="2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</a:br>
            <a:r>
              <a:rPr lang="en-US" sz="2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MUTIA A D</a:t>
            </a:r>
            <a:endParaRPr lang="en-US" sz="20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755576" y="1703243"/>
            <a:ext cx="112761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5395898" y="1556792"/>
            <a:ext cx="7086600" cy="1295400"/>
          </a:xfrm>
          <a:prstGeom prst="rect">
            <a:avLst/>
          </a:prstGeom>
        </p:spPr>
        <p:txBody>
          <a:bodyPr/>
          <a:lstStyle>
            <a:lvl1pPr marL="342900" indent="-342900" algn="l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en-US" dirty="0" smtClean="0"/>
              <a:t>B</a:t>
            </a:r>
          </a:p>
          <a:p>
            <a:pPr marL="0" indent="0">
              <a:buNone/>
            </a:pPr>
            <a:r>
              <a:rPr lang="en-US" dirty="0" smtClean="0"/>
              <a:t>S</a:t>
            </a:r>
          </a:p>
          <a:p>
            <a:pPr marL="0" indent="0">
              <a:buNone/>
            </a:pPr>
            <a:r>
              <a:rPr lang="en-US" dirty="0" smtClean="0"/>
              <a:t>T</a:t>
            </a:r>
          </a:p>
          <a:p>
            <a:pPr marL="0" indent="0">
              <a:buNone/>
            </a:pPr>
            <a:r>
              <a:rPr lang="en-US" dirty="0" smtClean="0"/>
              <a:t>R</a:t>
            </a:r>
          </a:p>
          <a:p>
            <a:pPr marL="0" indent="0">
              <a:buNone/>
            </a:pP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en-US" dirty="0" smtClean="0"/>
              <a:t>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96" y="1052736"/>
            <a:ext cx="4605726" cy="529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56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/>
          </p:cNvSpPr>
          <p:nvPr/>
        </p:nvSpPr>
        <p:spPr>
          <a:xfrm>
            <a:off x="142844" y="214290"/>
            <a:ext cx="8244318" cy="123825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>
            <a:normAutofit/>
          </a:bodyPr>
          <a:lstStyle>
            <a:extLst/>
          </a:lstStyle>
          <a:p>
            <a:endParaRPr lang="en-US" sz="3600" b="1" dirty="0"/>
          </a:p>
        </p:txBody>
      </p:sp>
      <p:sp>
        <p:nvSpPr>
          <p:cNvPr id="3" name="Rectangle 3"/>
          <p:cNvSpPr>
            <a:spLocks noGrp="1"/>
          </p:cNvSpPr>
          <p:nvPr>
            <p:ph type="body" sz="quarter" idx="11"/>
          </p:nvPr>
        </p:nvSpPr>
        <p:spPr>
          <a:xfrm>
            <a:off x="214282" y="500042"/>
            <a:ext cx="6357982" cy="928694"/>
          </a:xfrm>
        </p:spPr>
        <p:txBody>
          <a:bodyPr>
            <a:noAutofit/>
          </a:bodyPr>
          <a:lstStyle>
            <a:extLst/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78" y="2060848"/>
            <a:ext cx="3676650" cy="44196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596336" y="188639"/>
            <a:ext cx="979042" cy="65412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M</a:t>
            </a:r>
          </a:p>
          <a:p>
            <a:pPr algn="ctr"/>
            <a:r>
              <a:rPr lang="en-US" sz="3600" dirty="0" smtClean="0"/>
              <a:t>E</a:t>
            </a:r>
          </a:p>
          <a:p>
            <a:pPr algn="ctr"/>
            <a:r>
              <a:rPr lang="en-US" sz="3600" dirty="0" smtClean="0"/>
              <a:t>T</a:t>
            </a:r>
          </a:p>
          <a:p>
            <a:pPr algn="ctr"/>
            <a:r>
              <a:rPr lang="en-US" sz="3600" dirty="0" smtClean="0"/>
              <a:t>H</a:t>
            </a:r>
          </a:p>
          <a:p>
            <a:pPr algn="ctr"/>
            <a:r>
              <a:rPr lang="en-US" sz="3600" dirty="0" smtClean="0"/>
              <a:t>O</a:t>
            </a:r>
          </a:p>
          <a:p>
            <a:pPr algn="ctr"/>
            <a:r>
              <a:rPr lang="en-US" sz="3600" dirty="0" smtClean="0"/>
              <a:t>D</a:t>
            </a:r>
          </a:p>
          <a:p>
            <a:pPr algn="ctr"/>
            <a:r>
              <a:rPr lang="en-US" sz="3600" dirty="0" smtClean="0"/>
              <a:t>O</a:t>
            </a:r>
          </a:p>
          <a:p>
            <a:pPr algn="ctr"/>
            <a:r>
              <a:rPr lang="en-US" sz="3600" dirty="0" smtClean="0"/>
              <a:t>L</a:t>
            </a:r>
          </a:p>
          <a:p>
            <a:pPr algn="ctr"/>
            <a:r>
              <a:rPr lang="en-US" sz="3600" dirty="0" smtClean="0"/>
              <a:t>O</a:t>
            </a:r>
          </a:p>
          <a:p>
            <a:pPr algn="ctr"/>
            <a:r>
              <a:rPr lang="en-US" sz="3600" dirty="0" smtClean="0"/>
              <a:t>G</a:t>
            </a:r>
          </a:p>
          <a:p>
            <a:pPr algn="ctr"/>
            <a:r>
              <a:rPr lang="en-US" sz="3600" dirty="0" smtClean="0"/>
              <a:t>Y</a:t>
            </a:r>
            <a:endParaRPr lang="en-US" sz="36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1043608" y="1484783"/>
            <a:ext cx="1602297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061991"/>
              </p:ext>
            </p:extLst>
          </p:nvPr>
        </p:nvGraphicFramePr>
        <p:xfrm>
          <a:off x="611560" y="476672"/>
          <a:ext cx="5976664" cy="6253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4" imgW="3190890" imgH="4733859" progId="Visio.Drawing.15">
                  <p:embed/>
                </p:oleObj>
              </mc:Choice>
              <mc:Fallback>
                <p:oleObj name="Visio" r:id="rId4" imgW="3190890" imgH="473385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76672"/>
                        <a:ext cx="5976664" cy="62532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596336" y="188639"/>
            <a:ext cx="979042" cy="65412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M</a:t>
            </a:r>
          </a:p>
          <a:p>
            <a:pPr algn="ctr"/>
            <a:r>
              <a:rPr lang="en-US" sz="3600" dirty="0" smtClean="0"/>
              <a:t>E</a:t>
            </a:r>
          </a:p>
          <a:p>
            <a:pPr algn="ctr"/>
            <a:r>
              <a:rPr lang="en-US" sz="3600" dirty="0" smtClean="0"/>
              <a:t>T</a:t>
            </a:r>
          </a:p>
          <a:p>
            <a:pPr algn="ctr"/>
            <a:r>
              <a:rPr lang="en-US" sz="3600" dirty="0" smtClean="0"/>
              <a:t>H</a:t>
            </a:r>
          </a:p>
          <a:p>
            <a:pPr algn="ctr"/>
            <a:r>
              <a:rPr lang="en-US" sz="3600" dirty="0" smtClean="0"/>
              <a:t>O</a:t>
            </a:r>
          </a:p>
          <a:p>
            <a:pPr algn="ctr"/>
            <a:r>
              <a:rPr lang="en-US" sz="3600" dirty="0" smtClean="0"/>
              <a:t>D</a:t>
            </a:r>
          </a:p>
          <a:p>
            <a:pPr algn="ctr"/>
            <a:r>
              <a:rPr lang="en-US" sz="3600" dirty="0" smtClean="0"/>
              <a:t>O</a:t>
            </a:r>
          </a:p>
          <a:p>
            <a:pPr algn="ctr"/>
            <a:r>
              <a:rPr lang="en-US" sz="3600" dirty="0" smtClean="0"/>
              <a:t>L</a:t>
            </a:r>
          </a:p>
          <a:p>
            <a:pPr algn="ctr"/>
            <a:r>
              <a:rPr lang="en-US" sz="3600" dirty="0" smtClean="0"/>
              <a:t>O</a:t>
            </a:r>
          </a:p>
          <a:p>
            <a:pPr algn="ctr"/>
            <a:r>
              <a:rPr lang="en-US" sz="3600" dirty="0" smtClean="0"/>
              <a:t>G</a:t>
            </a:r>
          </a:p>
          <a:p>
            <a:pPr algn="ctr"/>
            <a:r>
              <a:rPr lang="en-US" sz="3600" dirty="0" smtClean="0"/>
              <a:t>Y</a:t>
            </a:r>
            <a:endParaRPr lang="en-US" sz="36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59" y="548680"/>
            <a:ext cx="1519289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514188"/>
              </p:ext>
            </p:extLst>
          </p:nvPr>
        </p:nvGraphicFramePr>
        <p:xfrm>
          <a:off x="367258" y="0"/>
          <a:ext cx="6222074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4" imgW="3705020" imgH="6448307" progId="Visio.Drawing.15">
                  <p:embed/>
                </p:oleObj>
              </mc:Choice>
              <mc:Fallback>
                <p:oleObj name="Visio" r:id="rId4" imgW="3705020" imgH="644830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258" y="0"/>
                        <a:ext cx="6222074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51720" y="5661248"/>
            <a:ext cx="45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Y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3759041" y="5666632"/>
            <a:ext cx="4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3031314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 flipV="1">
            <a:off x="1907704" y="2014532"/>
            <a:ext cx="121990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309470"/>
              </p:ext>
            </p:extLst>
          </p:nvPr>
        </p:nvGraphicFramePr>
        <p:xfrm>
          <a:off x="1907704" y="620688"/>
          <a:ext cx="3456384" cy="5565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Visio" r:id="rId4" imgW="2686023" imgH="4334046" progId="Visio.Drawing.15">
                  <p:embed/>
                </p:oleObj>
              </mc:Choice>
              <mc:Fallback>
                <p:oleObj name="Visio" r:id="rId4" imgW="2686023" imgH="433404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620688"/>
                        <a:ext cx="3456384" cy="55657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/>
          </p:cNvSpPr>
          <p:nvPr/>
        </p:nvSpPr>
        <p:spPr>
          <a:xfrm>
            <a:off x="7164288" y="6072206"/>
            <a:ext cx="1440161" cy="785794"/>
          </a:xfrm>
          <a:prstGeom prst="rect">
            <a:avLst/>
          </a:prstGeom>
          <a:solidFill>
            <a:schemeClr val="accent3"/>
          </a:solidFill>
        </p:spPr>
        <p:txBody>
          <a:bodyPr vert="horz" rtlCol="0" anchor="ctr">
            <a:normAutofit/>
          </a:bodyPr>
          <a:lstStyle>
            <a:extLst/>
          </a:lstStyle>
          <a:p>
            <a:pPr lvl="0">
              <a:spcBef>
                <a:spcPct val="20000"/>
              </a:spcBef>
            </a:pPr>
            <a:r>
              <a:rPr lang="en-US" sz="3200" b="1" dirty="0" smtClean="0">
                <a:solidFill>
                  <a:schemeClr val="bg1"/>
                </a:solidFill>
              </a:rPr>
              <a:t>RESULT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77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547664" y="2492896"/>
            <a:ext cx="5616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CONCLUSION</a:t>
            </a:r>
          </a:p>
          <a:p>
            <a:pPr algn="ctr"/>
            <a:r>
              <a:rPr 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AND</a:t>
            </a:r>
          </a:p>
          <a:p>
            <a:pPr algn="ctr"/>
            <a:r>
              <a:rPr 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SUGGESTION</a:t>
            </a:r>
            <a:endParaRPr lang="en-US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Photo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ContemporaryPhotoAlbum</Template>
  <TotalTime>0</TotalTime>
  <Words>54</Words>
  <Application>Microsoft Office PowerPoint</Application>
  <PresentationFormat>On-screen Show (4:3)</PresentationFormat>
  <Paragraphs>53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ContemporaryPhotoAlbum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2017-03-07T09:10:06Z</dcterms:created>
  <dcterms:modified xsi:type="dcterms:W3CDTF">2017-03-21T11:01:02Z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