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66416-65F7-4F11-96E3-8A6380E5D59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5B566-473B-44FA-907F-DC867377F17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8D611-E898-4F1E-B56B-716C492F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Hudya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9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Mutia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Hudya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8D611-E898-4F1E-B56B-716C492FC5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 Recognition as Authentication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Hudya</a:t>
            </a:r>
            <a:r>
              <a:rPr lang="en-US" dirty="0" smtClean="0"/>
              <a:t> </a:t>
            </a:r>
            <a:r>
              <a:rPr lang="en-US" dirty="0" err="1" smtClean="0"/>
              <a:t>Ramadhana</a:t>
            </a:r>
            <a:endParaRPr lang="en-US" dirty="0" smtClean="0"/>
          </a:p>
          <a:p>
            <a:r>
              <a:rPr lang="en-US" dirty="0" err="1" smtClean="0"/>
              <a:t>Mutia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Dianita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age result for SWOT analysi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70" y="1352281"/>
            <a:ext cx="5756656" cy="3717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Hudya</a:t>
            </a:r>
            <a:r>
              <a:rPr lang="en-US" dirty="0" smtClean="0"/>
              <a:t> </a:t>
            </a:r>
            <a:r>
              <a:rPr lang="en-US" dirty="0" err="1" smtClean="0"/>
              <a:t>Ramadhana</a:t>
            </a:r>
            <a:endParaRPr lang="en-US" dirty="0" smtClean="0"/>
          </a:p>
          <a:p>
            <a:r>
              <a:rPr lang="en-US" dirty="0" err="1" smtClean="0"/>
              <a:t>Mutia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Dianita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45" y="997934"/>
            <a:ext cx="4852987" cy="4852987"/>
          </a:xfrm>
        </p:spPr>
      </p:pic>
    </p:spTree>
    <p:extLst>
      <p:ext uri="{BB962C8B-B14F-4D97-AF65-F5344CB8AC3E}">
        <p14:creationId xmlns:p14="http://schemas.microsoft.com/office/powerpoint/2010/main" val="3336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Description : Security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911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Biometric Security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59" y="1557494"/>
            <a:ext cx="5580508" cy="3733867"/>
          </a:xfrm>
        </p:spPr>
      </p:pic>
    </p:spTree>
    <p:extLst>
      <p:ext uri="{BB962C8B-B14F-4D97-AF65-F5344CB8AC3E}">
        <p14:creationId xmlns:p14="http://schemas.microsoft.com/office/powerpoint/2010/main" val="21192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Description : 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5" y="1370818"/>
            <a:ext cx="7841056" cy="4107220"/>
          </a:xfrm>
        </p:spPr>
      </p:pic>
    </p:spTree>
    <p:extLst>
      <p:ext uri="{BB962C8B-B14F-4D97-AF65-F5344CB8AC3E}">
        <p14:creationId xmlns:p14="http://schemas.microsoft.com/office/powerpoint/2010/main" val="10866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97" y="863600"/>
            <a:ext cx="6151681" cy="5121275"/>
          </a:xfrm>
        </p:spPr>
      </p:pic>
    </p:spTree>
    <p:extLst>
      <p:ext uri="{BB962C8B-B14F-4D97-AF65-F5344CB8AC3E}">
        <p14:creationId xmlns:p14="http://schemas.microsoft.com/office/powerpoint/2010/main" val="14736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93" y="1062981"/>
            <a:ext cx="5974746" cy="4722894"/>
          </a:xfrm>
        </p:spPr>
      </p:pic>
    </p:spTree>
    <p:extLst>
      <p:ext uri="{BB962C8B-B14F-4D97-AF65-F5344CB8AC3E}">
        <p14:creationId xmlns:p14="http://schemas.microsoft.com/office/powerpoint/2010/main" val="31923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Process of Face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01238" y="864108"/>
            <a:ext cx="7651259" cy="47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36366" y="176806"/>
            <a:ext cx="4255634" cy="625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86366" y="294862"/>
            <a:ext cx="4255634" cy="625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98" y="1097550"/>
            <a:ext cx="5634507" cy="39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</TotalTime>
  <Words>57</Words>
  <Application>Microsoft Office PowerPoint</Application>
  <PresentationFormat>Widescreen</PresentationFormat>
  <Paragraphs>30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Face Recognition as Authentication  Group 1</vt:lpstr>
      <vt:lpstr>Background</vt:lpstr>
      <vt:lpstr>Briefly Description : Security System</vt:lpstr>
      <vt:lpstr>Definition of Biometric Security</vt:lpstr>
      <vt:lpstr>Briefly Description : Authentication</vt:lpstr>
      <vt:lpstr>Face Recognition</vt:lpstr>
      <vt:lpstr>SWOT</vt:lpstr>
      <vt:lpstr>Authentication Process of Face Recognition</vt:lpstr>
      <vt:lpstr>PowerPoint Presentation</vt:lpstr>
      <vt:lpstr>SWOT Analysis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as Authentication  Group 1</dc:title>
  <dc:creator>Kid</dc:creator>
  <cp:lastModifiedBy>Kid</cp:lastModifiedBy>
  <cp:revision>9</cp:revision>
  <dcterms:created xsi:type="dcterms:W3CDTF">2017-05-03T08:24:18Z</dcterms:created>
  <dcterms:modified xsi:type="dcterms:W3CDTF">2017-05-08T08:13:51Z</dcterms:modified>
</cp:coreProperties>
</file>