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264" y="0"/>
            <a:ext cx="914626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CB5F-F596-4F4D-96B9-73F857F45CC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8A3B-1E91-4F51-8DC7-DB0698A409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3643314"/>
            <a:ext cx="6072230" cy="22860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Myriad Pro" pitchFamily="34" charset="0"/>
                <a:ea typeface="2peas" pitchFamily="2" charset="0"/>
              </a:rPr>
              <a:t>Created By:</a:t>
            </a:r>
            <a:br>
              <a:rPr lang="en-US" sz="2800" dirty="0" smtClean="0">
                <a:latin typeface="Myriad Pro" pitchFamily="34" charset="0"/>
                <a:ea typeface="2peas" pitchFamily="2" charset="0"/>
              </a:rPr>
            </a:br>
            <a:r>
              <a:rPr lang="en-US" sz="2800" dirty="0" smtClean="0">
                <a:latin typeface="Myriad Pro" pitchFamily="34" charset="0"/>
                <a:ea typeface="2peas" pitchFamily="2" charset="0"/>
              </a:rPr>
              <a:t>Muhammad </a:t>
            </a:r>
            <a:r>
              <a:rPr lang="en-US" sz="2800" dirty="0" err="1" smtClean="0">
                <a:latin typeface="Myriad Pro" pitchFamily="34" charset="0"/>
                <a:ea typeface="2peas" pitchFamily="2" charset="0"/>
              </a:rPr>
              <a:t>Hudya</a:t>
            </a:r>
            <a:r>
              <a:rPr lang="en-US" sz="2800" dirty="0" smtClean="0">
                <a:latin typeface="Myriad Pro" pitchFamily="34" charset="0"/>
                <a:ea typeface="2peas" pitchFamily="2" charset="0"/>
              </a:rPr>
              <a:t> </a:t>
            </a:r>
            <a:r>
              <a:rPr lang="en-US" sz="2800" dirty="0" err="1" smtClean="0">
                <a:latin typeface="Myriad Pro" pitchFamily="34" charset="0"/>
                <a:ea typeface="2peas" pitchFamily="2" charset="0"/>
              </a:rPr>
              <a:t>Ramadhana</a:t>
            </a:r>
            <a:r>
              <a:rPr lang="en-US" sz="2800" dirty="0" smtClean="0">
                <a:latin typeface="Myriad Pro" pitchFamily="34" charset="0"/>
                <a:ea typeface="2peas" pitchFamily="2" charset="0"/>
              </a:rPr>
              <a:t/>
            </a:r>
            <a:br>
              <a:rPr lang="en-US" sz="2800" dirty="0" smtClean="0">
                <a:latin typeface="Myriad Pro" pitchFamily="34" charset="0"/>
                <a:ea typeface="2peas" pitchFamily="2" charset="0"/>
              </a:rPr>
            </a:br>
            <a:r>
              <a:rPr lang="en-US" sz="2800" dirty="0" err="1" smtClean="0">
                <a:latin typeface="Myriad Pro" pitchFamily="34" charset="0"/>
                <a:ea typeface="2peas" pitchFamily="2" charset="0"/>
              </a:rPr>
              <a:t>Mutia</a:t>
            </a:r>
            <a:r>
              <a:rPr lang="en-US" sz="2800" dirty="0" smtClean="0">
                <a:latin typeface="Myriad Pro" pitchFamily="34" charset="0"/>
                <a:ea typeface="2peas" pitchFamily="2" charset="0"/>
              </a:rPr>
              <a:t> </a:t>
            </a:r>
            <a:r>
              <a:rPr lang="en-US" sz="2800" dirty="0" err="1" smtClean="0">
                <a:latin typeface="Myriad Pro" pitchFamily="34" charset="0"/>
                <a:ea typeface="2peas" pitchFamily="2" charset="0"/>
              </a:rPr>
              <a:t>Ayu</a:t>
            </a:r>
            <a:r>
              <a:rPr lang="en-US" sz="2800" dirty="0" smtClean="0">
                <a:latin typeface="Myriad Pro" pitchFamily="34" charset="0"/>
                <a:ea typeface="2peas" pitchFamily="2" charset="0"/>
              </a:rPr>
              <a:t> </a:t>
            </a:r>
            <a:r>
              <a:rPr lang="en-US" sz="2800" dirty="0" err="1" smtClean="0">
                <a:latin typeface="Myriad Pro" pitchFamily="34" charset="0"/>
                <a:ea typeface="2peas" pitchFamily="2" charset="0"/>
              </a:rPr>
              <a:t>Dianita</a:t>
            </a:r>
            <a:r>
              <a:rPr lang="en-US" sz="2800" dirty="0" smtClean="0">
                <a:latin typeface="Myriad Pro" pitchFamily="34" charset="0"/>
                <a:ea typeface="2peas" pitchFamily="2" charset="0"/>
              </a:rPr>
              <a:t/>
            </a:r>
            <a:br>
              <a:rPr lang="en-US" sz="2800" dirty="0" smtClean="0">
                <a:latin typeface="Myriad Pro" pitchFamily="34" charset="0"/>
                <a:ea typeface="2peas" pitchFamily="2" charset="0"/>
              </a:rPr>
            </a:br>
            <a:r>
              <a:rPr lang="en-US" sz="2800" dirty="0" smtClean="0">
                <a:latin typeface="Myriad Pro" pitchFamily="34" charset="0"/>
                <a:ea typeface="2peas" pitchFamily="2" charset="0"/>
              </a:rPr>
              <a:t>4SC1</a:t>
            </a:r>
            <a:endParaRPr lang="en-US" sz="2800" dirty="0">
              <a:latin typeface="Myriad Pro" pitchFamily="34" charset="0"/>
              <a:ea typeface="2pea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4128" y="2060848"/>
            <a:ext cx="44843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 House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yriad Pro" pitchFamily="34" charset="0"/>
              </a:rPr>
              <a:t>System Analysis</a:t>
            </a:r>
            <a:endParaRPr lang="en-US" sz="4800" dirty="0">
              <a:latin typeface="Myriad Pro" pitchFamily="34" charset="0"/>
            </a:endParaRPr>
          </a:p>
        </p:txBody>
      </p:sp>
      <p:pic>
        <p:nvPicPr>
          <p:cNvPr id="1026" name="Picture 2" descr="http://blog.gembaacademy.com/wp-content/uploads/2008/11/see-was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43116"/>
            <a:ext cx="5072098" cy="3804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Database Diagram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628800"/>
            <a:ext cx="643890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Demo Application</a:t>
            </a:r>
            <a:endParaRPr lang="en-US" sz="4800" dirty="0"/>
          </a:p>
        </p:txBody>
      </p:sp>
      <p:pic>
        <p:nvPicPr>
          <p:cNvPr id="17410" name="Picture 2" descr="https://helpx.adobe.com/livecycle/help/demo-application/introduction-demo-application/_jcr_content/main-pars/imageandtext/imageandtextimage.img.png/demo%20apps_2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643050"/>
            <a:ext cx="4286280" cy="42862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285992"/>
            <a:ext cx="6043626" cy="1500198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2peas</vt:lpstr>
      <vt:lpstr>Arial</vt:lpstr>
      <vt:lpstr>Myriad Pro</vt:lpstr>
      <vt:lpstr>Office Theme</vt:lpstr>
      <vt:lpstr>Created By: Muhammad Hudya Ramadhana Mutia Ayu Dianita 4SC1</vt:lpstr>
      <vt:lpstr>System Analysis</vt:lpstr>
      <vt:lpstr>Database Diagram</vt:lpstr>
      <vt:lpstr>Demo Application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Created By: Muhammad Hudya Ramadhana Mutia Ayu Dianita 4SC1</dc:title>
  <dc:creator>Hp 14</dc:creator>
  <cp:lastModifiedBy>Kid</cp:lastModifiedBy>
  <cp:revision>2</cp:revision>
  <dcterms:created xsi:type="dcterms:W3CDTF">2017-04-04T02:55:17Z</dcterms:created>
  <dcterms:modified xsi:type="dcterms:W3CDTF">2017-04-11T06:36:50Z</dcterms:modified>
</cp:coreProperties>
</file>