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6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8:58:35.190" idx="2">
    <p:pos x="3634" y="834"/>
    <p:text>Should we switch this title to say "play count"?</p:text>
    <p:extLst>
      <p:ext uri="{C676402C-5697-4E1C-873F-D02D1690AC5C}">
        <p15:threadingInfo xmlns:p15="http://schemas.microsoft.com/office/powerpoint/2012/main" timeZoneBias="240"/>
      </p:ext>
    </p:extLst>
  </p:cm>
  <p:cm authorId="1" dt="2021-05-05T19:00:48.733" idx="4">
    <p:pos x="10" y="10"/>
    <p:text>How many countries?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9:22:20.284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08" y="2093343"/>
            <a:ext cx="6253317" cy="1961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sz="8000" dirty="0">
                <a:latin typeface="Gill Sans Nova" panose="020B0602020104020203" pitchFamily="34" charset="0"/>
              </a:rPr>
            </a:br>
            <a:br>
              <a:rPr lang="en-US" dirty="0">
                <a:latin typeface="Gill Sans Nova" panose="020B0602020104020203" pitchFamily="34" charset="0"/>
              </a:rPr>
            </a:br>
            <a:r>
              <a:rPr lang="en-US" sz="3200" dirty="0">
                <a:latin typeface="Gill Sans Nova" panose="020B0602020104020203" pitchFamily="34" charset="0"/>
              </a:rPr>
              <a:t>Last.fm Music Data Study</a:t>
            </a: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1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“Wake me up when this semester ends” – Green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872546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the most popular genres </a:t>
            </a:r>
            <a:r>
              <a:rPr lang="en-US" b="1" i="1" dirty="0">
                <a:latin typeface="Arial" panose="020B0604020202020204" pitchFamily="34" charset="0"/>
              </a:rPr>
              <a:t>by listener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country? 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</a:rPr>
              <a:t>Christian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</a:rPr>
              <a:t>Geomap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66676-AB3D-462B-BA7B-8257D80DF389}"/>
              </a:ext>
            </a:extLst>
          </p:cNvPr>
          <p:cNvSpPr txBox="1"/>
          <p:nvPr/>
        </p:nvSpPr>
        <p:spPr>
          <a:xfrm>
            <a:off x="5946475" y="1081177"/>
            <a:ext cx="652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aggregates up to the type of artist a music supervisor </a:t>
            </a:r>
          </a:p>
          <a:p>
            <a:r>
              <a:rPr lang="en-US" dirty="0"/>
              <a:t>should consider to select to include in the app</a:t>
            </a:r>
          </a:p>
        </p:txBody>
      </p:sp>
    </p:spTree>
    <p:extLst>
      <p:ext uri="{BB962C8B-B14F-4D97-AF65-F5344CB8AC3E}">
        <p14:creationId xmlns:p14="http://schemas.microsoft.com/office/powerpoint/2010/main" val="626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946066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Steve/Christian Statistical analysis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97B3E-D045-4953-852E-67C2E89E0388}"/>
              </a:ext>
            </a:extLst>
          </p:cNvPr>
          <p:cNvSpPr txBox="1"/>
          <p:nvPr/>
        </p:nvSpPr>
        <p:spPr>
          <a:xfrm>
            <a:off x="5883234" y="1161142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should go first, as it would give context to the rest of the data given our hypothesis. </a:t>
            </a:r>
          </a:p>
          <a:p>
            <a:endParaRPr lang="en-US" dirty="0"/>
          </a:p>
          <a:p>
            <a:r>
              <a:rPr lang="en-US" dirty="0"/>
              <a:t>How should we explain the caveat of listener vs </a:t>
            </a:r>
            <a:r>
              <a:rPr lang="en-US" dirty="0" err="1"/>
              <a:t>playcount</a:t>
            </a:r>
            <a:r>
              <a:rPr lang="en-US" dirty="0"/>
              <a:t>?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1D69A0-0E33-40EB-B956-72762780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9" y="984095"/>
            <a:ext cx="5038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274-E4AE-40F8-971C-C339140C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A39-4ED7-4C8E-A691-87F57670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823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 Black" panose="020B0A04020102020204" pitchFamily="34" charset="0"/>
              </a:rPr>
              <a:t>All members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" panose="020B0602020104020203" pitchFamily="34" charset="0"/>
              </a:rPr>
              <a:t>Read and adhere to requirements.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" panose="020B0602020104020203" pitchFamily="34" charset="0"/>
              </a:rPr>
              <a:t>Contribute to presentation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29E07-103F-430E-AAEB-95EA2BBC9A4A}"/>
              </a:ext>
            </a:extLst>
          </p:cNvPr>
          <p:cNvSpPr txBox="1"/>
          <p:nvPr/>
        </p:nvSpPr>
        <p:spPr>
          <a:xfrm>
            <a:off x="2880091" y="3400245"/>
            <a:ext cx="31745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Amber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Organize approach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Top 5 artists globally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Christian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5 and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" panose="020B06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07906-917A-4281-913F-221D2453B3A3}"/>
              </a:ext>
            </a:extLst>
          </p:cNvPr>
          <p:cNvSpPr txBox="1"/>
          <p:nvPr/>
        </p:nvSpPr>
        <p:spPr>
          <a:xfrm>
            <a:off x="6787246" y="3232991"/>
            <a:ext cx="2730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Ishmael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7 and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Steve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Repo management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3 and 4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Amber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Christian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Ishmael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59462" y="214732"/>
            <a:ext cx="1136529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that builds a profile of users’ musical taste based on the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songs a user listens to on internet radio, their PC, or other portable music devices.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They pay unsigned artists royalties to stream their music.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8920" y="1353116"/>
            <a:ext cx="101541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Hypothesis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GDP is lower, Last.fm will have a higher listenership. </a:t>
            </a:r>
            <a:endParaRPr lang="en-US" sz="40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536505" y="1277064"/>
            <a:ext cx="7900561" cy="2250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time frame or trending ability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Last.fm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versus population (could be a GDP correlation)—Access issue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demographic information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8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3787" y="277992"/>
            <a:ext cx="7353295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3" y="772450"/>
            <a:ext cx="5900187" cy="406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6745423" y="861786"/>
            <a:ext cx="487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Data shows how often artists are listened to regardless of listener (or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716244" y="236194"/>
            <a:ext cx="6164893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" y="828136"/>
            <a:ext cx="5716209" cy="3916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486151" y="1055777"/>
            <a:ext cx="540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68396" y="384980"/>
            <a:ext cx="11816055" cy="663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29DBE-D89A-4BCC-8302-B309BEE2F1E3}"/>
              </a:ext>
            </a:extLst>
          </p:cNvPr>
          <p:cNvSpPr txBox="1"/>
          <p:nvPr/>
        </p:nvSpPr>
        <p:spPr>
          <a:xfrm>
            <a:off x="6602083" y="1144438"/>
            <a:ext cx="4900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artists listened to in Hungary, which has </a:t>
            </a:r>
          </a:p>
          <a:p>
            <a:r>
              <a:rPr lang="en-US" dirty="0"/>
              <a:t>the highest listener (or user) count,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sets a standard for other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30EACD-72E4-44B1-B8D3-66948A7B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2FDE3D-C5EB-4EC6-9AFB-797E424A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773801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most popular artists by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listeners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country?  Christian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2CFAF-5760-4B7F-B627-4093483C1396}"/>
              </a:ext>
            </a:extLst>
          </p:cNvPr>
          <p:cNvSpPr txBox="1"/>
          <p:nvPr/>
        </p:nvSpPr>
        <p:spPr>
          <a:xfrm>
            <a:off x="6602083" y="989162"/>
            <a:ext cx="5112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 with the most listeners (or users) per country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correlates directly to the hypothesis that countries with higher or lower GDP will reflect more or less use of the app.</a:t>
            </a:r>
          </a:p>
        </p:txBody>
      </p:sp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634019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Ishmael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BFBB4-B445-49CA-9E8F-B1EBDA631FD4}"/>
              </a:ext>
            </a:extLst>
          </p:cNvPr>
          <p:cNvSpPr txBox="1"/>
          <p:nvPr/>
        </p:nvSpPr>
        <p:spPr>
          <a:xfrm>
            <a:off x="6964392" y="799381"/>
            <a:ext cx="50214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artists that are played the most globally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demonstrates the universal popularity of any </a:t>
            </a:r>
          </a:p>
          <a:p>
            <a:r>
              <a:rPr lang="en-US" dirty="0"/>
              <a:t>given  artist, from which one can extract genre:</a:t>
            </a:r>
          </a:p>
        </p:txBody>
      </p:sp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1628</TotalTime>
  <Words>544</Words>
  <Application>Microsoft Office PowerPoint</Application>
  <PresentationFormat>Widescreen</PresentationFormat>
  <Paragraphs>112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Bookman Old Style</vt:lpstr>
      <vt:lpstr>Calibri</vt:lpstr>
      <vt:lpstr>Franklin Gothic Book</vt:lpstr>
      <vt:lpstr>Gill Sans Nova</vt:lpstr>
      <vt:lpstr>Slack-Lato</vt:lpstr>
      <vt:lpstr>Symbol</vt:lpstr>
      <vt:lpstr>1_RetrospectVTI</vt:lpstr>
      <vt:lpstr> Eff {Strings}  Last.fm Music Data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36</cp:revision>
  <dcterms:created xsi:type="dcterms:W3CDTF">2021-04-28T16:43:38Z</dcterms:created>
  <dcterms:modified xsi:type="dcterms:W3CDTF">2021-05-07T00:13:49Z</dcterms:modified>
</cp:coreProperties>
</file>