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ber Amato" initials="AA" lastIdx="6" clrIdx="0">
    <p:extLst>
      <p:ext uri="{19B8F6BF-5375-455C-9EA6-DF929625EA0E}">
        <p15:presenceInfo xmlns:p15="http://schemas.microsoft.com/office/powerpoint/2012/main" userId="97e3f5f65a64b4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8:58:35.190" idx="2">
    <p:pos x="3634" y="834"/>
    <p:text>Should we switch this title to say "play count"?</p:text>
    <p:extLst>
      <p:ext uri="{C676402C-5697-4E1C-873F-D02D1690AC5C}">
        <p15:threadingInfo xmlns:p15="http://schemas.microsoft.com/office/powerpoint/2012/main" timeZoneBias="240"/>
      </p:ext>
    </p:extLst>
  </p:cm>
  <p:cm authorId="1" dt="2021-05-05T19:00:48.733" idx="4">
    <p:pos x="10" y="10"/>
    <p:text>How many countries?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9:22:20.284" idx="5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008" y="2093343"/>
            <a:ext cx="6253317" cy="1961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latin typeface="Gill Sans Nova" panose="020B0602020104020203" pitchFamily="34" charset="0"/>
              </a:rPr>
              <a:t> Eff {Strings}</a:t>
            </a:r>
            <a:br>
              <a:rPr lang="en-US" sz="8000" dirty="0">
                <a:latin typeface="Gill Sans Nova" panose="020B0602020104020203" pitchFamily="34" charset="0"/>
              </a:rPr>
            </a:br>
            <a:br>
              <a:rPr lang="en-US" dirty="0">
                <a:latin typeface="Gill Sans Nova" panose="020B0602020104020203" pitchFamily="34" charset="0"/>
              </a:rPr>
            </a:br>
            <a:r>
              <a:rPr lang="en-US" sz="3200" dirty="0">
                <a:latin typeface="Gill Sans Nova" panose="020B0602020104020203" pitchFamily="34" charset="0"/>
              </a:rPr>
              <a:t>Last.fm Music Data Study</a:t>
            </a:r>
            <a:endParaRPr lang="en-US" sz="8000" dirty="0"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5781" y="4672737"/>
            <a:ext cx="6269347" cy="21852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Amber</a:t>
            </a:r>
          </a:p>
          <a:p>
            <a:pPr algn="ctr"/>
            <a:r>
              <a:rPr lang="en-US" dirty="0"/>
              <a:t>Christian</a:t>
            </a:r>
          </a:p>
          <a:p>
            <a:pPr algn="ctr"/>
            <a:r>
              <a:rPr lang="en-US" dirty="0"/>
              <a:t>Ishmael</a:t>
            </a:r>
          </a:p>
          <a:p>
            <a:pPr algn="ctr"/>
            <a:r>
              <a:rPr lang="en-US" dirty="0"/>
              <a:t>Steve</a:t>
            </a:r>
          </a:p>
          <a:p>
            <a:endParaRPr lang="en-US" sz="2400" dirty="0"/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“Wake me up when this semester ends” – Green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8725466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are the most popular genres </a:t>
            </a:r>
            <a:r>
              <a:rPr lang="en-US" b="1" i="1" dirty="0">
                <a:latin typeface="Arial" panose="020B0604020202020204" pitchFamily="34" charset="0"/>
              </a:rPr>
              <a:t>by listener per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country?  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</a:rPr>
              <a:t>Christian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</a:rPr>
              <a:t>Geomap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66676-AB3D-462B-BA7B-8257D80DF389}"/>
              </a:ext>
            </a:extLst>
          </p:cNvPr>
          <p:cNvSpPr txBox="1"/>
          <p:nvPr/>
        </p:nvSpPr>
        <p:spPr>
          <a:xfrm>
            <a:off x="5946475" y="1081177"/>
            <a:ext cx="652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aggregates up to the type of artist a music supervisor </a:t>
            </a:r>
          </a:p>
          <a:p>
            <a:r>
              <a:rPr lang="en-US" dirty="0"/>
              <a:t>should consider to select to include in the app</a:t>
            </a:r>
          </a:p>
        </p:txBody>
      </p:sp>
    </p:spTree>
    <p:extLst>
      <p:ext uri="{BB962C8B-B14F-4D97-AF65-F5344CB8AC3E}">
        <p14:creationId xmlns:p14="http://schemas.microsoft.com/office/powerpoint/2010/main" val="6263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9460667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GDP and play count of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country? Steve/Christian Statistical analysis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97B3E-D045-4953-852E-67C2E89E0388}"/>
              </a:ext>
            </a:extLst>
          </p:cNvPr>
          <p:cNvSpPr txBox="1"/>
          <p:nvPr/>
        </p:nvSpPr>
        <p:spPr>
          <a:xfrm>
            <a:off x="5883234" y="1161142"/>
            <a:ext cx="583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think this should go first, as it would give context to the rest of the data given our hypothesis. </a:t>
            </a:r>
          </a:p>
          <a:p>
            <a:endParaRPr lang="en-US" dirty="0"/>
          </a:p>
          <a:p>
            <a:r>
              <a:rPr lang="en-US" dirty="0"/>
              <a:t>How should we explain the caveat of listener vs </a:t>
            </a:r>
            <a:r>
              <a:rPr lang="en-US" dirty="0" err="1"/>
              <a:t>playcount</a:t>
            </a:r>
            <a:r>
              <a:rPr lang="en-US" dirty="0"/>
              <a:t>?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71D69A0-0E33-40EB-B956-727627809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9" y="984095"/>
            <a:ext cx="5038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5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59462" y="214732"/>
            <a:ext cx="1136529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Background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Last.fm is a global application that builds a profile of users’ musical taste based on the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songs a user listens to on internet radio, their PC, or other portable music devices.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They pay unsigned artists royalties to stream their music.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Last.fm CEO has tasked music supervisors with recommending and selecting appropriate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music and licenses to provide on their app.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Music Supervisors are analyzing global music data against Gross National Product (GNP)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determine whether economic indicators affect listeners and play counts. This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information will inform the most profitable music selections globally, providing guidance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inform Music Supervisors’ selection criteria. 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259098" y="488013"/>
            <a:ext cx="767376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Hypothesis</a:t>
            </a:r>
            <a:br>
              <a:rPr lang="en-US" sz="3200" dirty="0"/>
            </a:br>
            <a:endParaRPr lang="en-US" sz="3200" dirty="0"/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If GDP is lower, Last.fm will have a higher listenership. </a:t>
            </a:r>
            <a:endParaRPr lang="en-US" sz="3200" dirty="0">
              <a:latin typeface="Gill Sans Nova" panose="020B0602020104020203" pitchFamily="34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2189C-9430-4CF7-8784-D5194507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8" y="2718436"/>
            <a:ext cx="7992549" cy="20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6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8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013787" y="277992"/>
            <a:ext cx="8032968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artist are most popular based on their country play count? Steve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B5B716E1-897D-44BC-AB6C-06ED3B97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3" y="772450"/>
            <a:ext cx="5900187" cy="4066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0955F-6F17-41E2-B5DB-E022B1AB2AF5}"/>
              </a:ext>
            </a:extLst>
          </p:cNvPr>
          <p:cNvSpPr txBox="1"/>
          <p:nvPr/>
        </p:nvSpPr>
        <p:spPr>
          <a:xfrm>
            <a:off x="6745423" y="861786"/>
            <a:ext cx="4879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demonstrates that: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Coldplay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Weekend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Beatles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 Sheeran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Radiohead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Adele</a:t>
            </a:r>
          </a:p>
          <a:p>
            <a:endParaRPr lang="en-US" dirty="0"/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Data shows how often artists are listened to regardless of listener (or user)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716244" y="236194"/>
            <a:ext cx="6908686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countries’ users engage the most with the app?  Steve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86EC901-15FF-4FFD-90F4-74206916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7" y="828136"/>
            <a:ext cx="5716209" cy="3916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DE59-7287-4A77-B16E-450052FF25FE}"/>
              </a:ext>
            </a:extLst>
          </p:cNvPr>
          <p:cNvSpPr txBox="1"/>
          <p:nvPr/>
        </p:nvSpPr>
        <p:spPr>
          <a:xfrm>
            <a:off x="6486151" y="1055777"/>
            <a:ext cx="5406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Hungary has the most users engaged with the app, followed closely with Maldives.</a:t>
            </a:r>
          </a:p>
          <a:p>
            <a:endParaRPr lang="en-US" dirty="0"/>
          </a:p>
          <a:p>
            <a:r>
              <a:rPr lang="en-US" dirty="0"/>
              <a:t>Followed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Guatemala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Israel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Ecuador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United Kingdom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68396" y="384980"/>
            <a:ext cx="11816055" cy="663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Who are the top artists by listener count in the country with the highest overall listener count (Hungary)? 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29DBE-D89A-4BCC-8302-B309BEE2F1E3}"/>
              </a:ext>
            </a:extLst>
          </p:cNvPr>
          <p:cNvSpPr txBox="1"/>
          <p:nvPr/>
        </p:nvSpPr>
        <p:spPr>
          <a:xfrm>
            <a:off x="6602083" y="1144438"/>
            <a:ext cx="49008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artists listened to in Hungary, which has </a:t>
            </a:r>
          </a:p>
          <a:p>
            <a:r>
              <a:rPr lang="en-US" dirty="0"/>
              <a:t>the highest listener (or user) count, are: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sets a standard for other countries.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30EACD-72E4-44B1-B8D3-66948A7B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52FDE3D-C5EB-4EC6-9AFB-797E424AA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9441D1A-98A0-4AC2-815A-A6AE3B4B4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" y="142103"/>
            <a:ext cx="12192000" cy="6096000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4C60078-4157-4A65-9397-B8D17D520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2" y="1283674"/>
            <a:ext cx="5720573" cy="33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2121093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the most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E02B161-B0E2-4866-84CE-544B27284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9" y="801047"/>
            <a:ext cx="5485714" cy="3657143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C4E77AF-72DA-478B-9F62-1E8040D04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66" y="1230702"/>
            <a:ext cx="5948991" cy="278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5416868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Which 5 artists are played most often globally?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BFBB4-B445-49CA-9E8F-B1EBDA631FD4}"/>
              </a:ext>
            </a:extLst>
          </p:cNvPr>
          <p:cNvSpPr txBox="1"/>
          <p:nvPr/>
        </p:nvSpPr>
        <p:spPr>
          <a:xfrm>
            <a:off x="6964392" y="799381"/>
            <a:ext cx="50214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 artists that are played the most globally 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demonstrates the universal popularity of any </a:t>
            </a:r>
          </a:p>
          <a:p>
            <a:r>
              <a:rPr lang="en-US" dirty="0"/>
              <a:t>given  artist, from which one can extract genre:</a:t>
            </a:r>
          </a:p>
        </p:txBody>
      </p:sp>
    </p:spTree>
    <p:extLst>
      <p:ext uri="{BB962C8B-B14F-4D97-AF65-F5344CB8AC3E}">
        <p14:creationId xmlns:p14="http://schemas.microsoft.com/office/powerpoint/2010/main" val="13936379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{0BC5BFBB-F18C-4470-B912-2AFCBD437D55}tf56160789_win32</Template>
  <TotalTime>2615</TotalTime>
  <Words>429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Bookman Old Style</vt:lpstr>
      <vt:lpstr>Calibri</vt:lpstr>
      <vt:lpstr>Franklin Gothic Book</vt:lpstr>
      <vt:lpstr>Gill Sans Nova</vt:lpstr>
      <vt:lpstr>Slack-Lato</vt:lpstr>
      <vt:lpstr>1_RetrospectVTI</vt:lpstr>
      <vt:lpstr> Eff {Strings}  Last.fm Music Data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 {Strings}</dc:title>
  <dc:creator>Amber Amato</dc:creator>
  <cp:lastModifiedBy>Amber Amato</cp:lastModifiedBy>
  <cp:revision>45</cp:revision>
  <dcterms:created xsi:type="dcterms:W3CDTF">2021-04-28T16:43:38Z</dcterms:created>
  <dcterms:modified xsi:type="dcterms:W3CDTF">2021-05-07T22:04:52Z</dcterms:modified>
</cp:coreProperties>
</file>