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ber Amato" initials="AA" lastIdx="6" clrIdx="0">
    <p:extLst>
      <p:ext uri="{19B8F6BF-5375-455C-9EA6-DF929625EA0E}">
        <p15:presenceInfo xmlns:p15="http://schemas.microsoft.com/office/powerpoint/2012/main" userId="97e3f5f65a64b4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39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5T18:58:35.190" idx="2">
    <p:pos x="3634" y="834"/>
    <p:text>Should we switch this title to say "play count"?</p:text>
    <p:extLst>
      <p:ext uri="{C676402C-5697-4E1C-873F-D02D1690AC5C}">
        <p15:threadingInfo xmlns:p15="http://schemas.microsoft.com/office/powerpoint/2012/main" timeZoneBias="240"/>
      </p:ext>
    </p:extLst>
  </p:cm>
  <p:cm authorId="1" dt="2021-05-05T19:00:48.733" idx="4">
    <p:pos x="10" y="10"/>
    <p:text>How many countries?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5T19:22:20.284" idx="5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5783" y="225440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Gill Sans Nova" panose="020B0602020104020203" pitchFamily="34" charset="0"/>
              </a:rPr>
              <a:t> Eff {Strings}</a:t>
            </a:r>
            <a:br>
              <a:rPr lang="en-US" dirty="0">
                <a:latin typeface="Gill Sans Nova" panose="020B0602020104020203" pitchFamily="34" charset="0"/>
              </a:rPr>
            </a:br>
            <a:r>
              <a:rPr lang="en-US" sz="3200" dirty="0">
                <a:latin typeface="Gill Sans Nova" panose="020B0602020104020203" pitchFamily="34" charset="0"/>
              </a:rPr>
              <a:t>Last.fm Music Data Study</a:t>
            </a:r>
            <a:endParaRPr lang="en-US" sz="8000" dirty="0">
              <a:latin typeface="Gill Sans Nova" panose="020B06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7" y="4672737"/>
            <a:ext cx="6269347" cy="218526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Amber</a:t>
            </a:r>
          </a:p>
          <a:p>
            <a:pPr algn="ctr"/>
            <a:r>
              <a:rPr lang="en-US" dirty="0"/>
              <a:t>Christian</a:t>
            </a:r>
          </a:p>
          <a:p>
            <a:pPr algn="ctr"/>
            <a:r>
              <a:rPr lang="en-US" dirty="0"/>
              <a:t>Ishmael</a:t>
            </a:r>
          </a:p>
          <a:p>
            <a:pPr algn="ctr"/>
            <a:r>
              <a:rPr lang="en-US" dirty="0"/>
              <a:t>Steve</a:t>
            </a:r>
          </a:p>
          <a:p>
            <a:endParaRPr lang="en-US" sz="2400" dirty="0"/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504185" y="343306"/>
            <a:ext cx="9460667" cy="37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US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GDP and play count of </a:t>
            </a: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country? Steve/Christian Statistical analysis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297B3E-D045-4953-852E-67C2E89E0388}"/>
              </a:ext>
            </a:extLst>
          </p:cNvPr>
          <p:cNvSpPr txBox="1"/>
          <p:nvPr/>
        </p:nvSpPr>
        <p:spPr>
          <a:xfrm>
            <a:off x="5883234" y="1161142"/>
            <a:ext cx="583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think this should go first, as it would give context to the rest of the data given our hypothesis. </a:t>
            </a:r>
          </a:p>
          <a:p>
            <a:endParaRPr lang="en-US" dirty="0"/>
          </a:p>
          <a:p>
            <a:r>
              <a:rPr lang="en-US" dirty="0"/>
              <a:t>How can we explain the caveat of listener vs </a:t>
            </a:r>
            <a:r>
              <a:rPr lang="en-US" dirty="0" err="1"/>
              <a:t>playcount</a:t>
            </a:r>
            <a:r>
              <a:rPr lang="en-US" dirty="0"/>
              <a:t>?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71D69A0-0E33-40EB-B956-727627809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80" y="1139371"/>
            <a:ext cx="50387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51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7274-E4AE-40F8-971C-C339140C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Nova" panose="020B0602020104020203" pitchFamily="34" charset="0"/>
              </a:rPr>
              <a:t>Task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CAA39-4ED7-4C8E-A691-87F576701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1823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Arial Black" panose="020B0A04020102020204" pitchFamily="34" charset="0"/>
              </a:rPr>
              <a:t>All members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Gill Sans Nova" panose="020B0602020104020203" pitchFamily="34" charset="0"/>
              </a:rPr>
              <a:t>Read and adhere to requirements.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Gill Sans Nova" panose="020B0602020104020203" pitchFamily="34" charset="0"/>
              </a:rPr>
              <a:t>Contribute to presentation</a:t>
            </a:r>
            <a:endParaRPr lang="en-US" sz="18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29E07-103F-430E-AAEB-95EA2BBC9A4A}"/>
              </a:ext>
            </a:extLst>
          </p:cNvPr>
          <p:cNvSpPr txBox="1"/>
          <p:nvPr/>
        </p:nvSpPr>
        <p:spPr>
          <a:xfrm>
            <a:off x="2880091" y="3400245"/>
            <a:ext cx="317452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Arial Black" panose="020B0A04020102020204" pitchFamily="34" charset="0"/>
              </a:rPr>
              <a:t>Amber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ill Sans Nova" panose="020B0602020104020203" pitchFamily="34" charset="0"/>
              </a:rPr>
              <a:t>Organize approach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ill Sans Nova" panose="020B0602020104020203" pitchFamily="34" charset="0"/>
              </a:rPr>
              <a:t>Graph Top 5 artists globally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Gill Sans Nova" panose="020B06020201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Arial Black" panose="020B0A04020102020204" pitchFamily="34" charset="0"/>
              </a:rPr>
              <a:t>Christian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ill Sans Nova" panose="020B0602020104020203" pitchFamily="34" charset="0"/>
              </a:rPr>
              <a:t>Graph types 5 and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Gill Sans Nova" panose="020B06020201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Gill Sans Nova" panose="020B06020201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07906-917A-4281-913F-221D2453B3A3}"/>
              </a:ext>
            </a:extLst>
          </p:cNvPr>
          <p:cNvSpPr txBox="1"/>
          <p:nvPr/>
        </p:nvSpPr>
        <p:spPr>
          <a:xfrm>
            <a:off x="6787246" y="3232991"/>
            <a:ext cx="27308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Gill Sans Nova" panose="020B06020201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Arial Black" panose="020B0A04020102020204" pitchFamily="34" charset="0"/>
              </a:rPr>
              <a:t>Ishmael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ill Sans Nova" panose="020B0602020104020203" pitchFamily="34" charset="0"/>
              </a:rPr>
              <a:t>Graph types 7 and 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Gill Sans Nova" panose="020B06020201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Arial Black" panose="020B0A04020102020204" pitchFamily="34" charset="0"/>
              </a:rPr>
              <a:t>Steve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ill Sans Nova" panose="020B0602020104020203" pitchFamily="34" charset="0"/>
              </a:rPr>
              <a:t>Repo management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Gill Sans Nova" panose="020B0602020104020203" pitchFamily="34" charset="0"/>
              </a:rPr>
              <a:t>Graph types 3 and 4</a:t>
            </a: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Gill Sans Nova" panose="020B06020201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Amber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Christian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Ishmael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Steve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559462" y="214732"/>
            <a:ext cx="11365291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Background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Last.fm is a global application that builds a profile of users’ musical taste based on the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songs a user listens to on internet radio, their PC, or other portable music devices.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They pay unsigned artists royalties to stream their music.</a:t>
            </a:r>
          </a:p>
          <a:p>
            <a:endParaRPr lang="en-US" sz="2400" dirty="0">
              <a:latin typeface="Gill Sans Nova" panose="020B0602020104020203" pitchFamily="34" charset="0"/>
            </a:endParaRPr>
          </a:p>
          <a:p>
            <a:r>
              <a:rPr lang="en-US" sz="2400" dirty="0">
                <a:latin typeface="Gill Sans Nova" panose="020B0602020104020203" pitchFamily="34" charset="0"/>
              </a:rPr>
              <a:t>Last.fm CEO has tasked music supervisors with recommending and selecting appropriate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music and licenses to provide on their app.</a:t>
            </a:r>
          </a:p>
          <a:p>
            <a:endParaRPr lang="en-US" sz="2400" dirty="0">
              <a:latin typeface="Gill Sans Nova" panose="020B0602020104020203" pitchFamily="34" charset="0"/>
            </a:endParaRPr>
          </a:p>
          <a:p>
            <a:r>
              <a:rPr lang="en-US" sz="2400" dirty="0">
                <a:latin typeface="Gill Sans Nova" panose="020B0602020104020203" pitchFamily="34" charset="0"/>
              </a:rPr>
              <a:t>Music Supervisors are analyzing global music data against Gross National Product (GNP)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To determine whether economic indicators affect listeners and play counts. This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information will inform the most profitable music selections globally, providing guidance </a:t>
            </a:r>
          </a:p>
          <a:p>
            <a:r>
              <a:rPr lang="en-US" sz="2400" dirty="0">
                <a:latin typeface="Gill Sans Nova" panose="020B0602020104020203" pitchFamily="34" charset="0"/>
              </a:rPr>
              <a:t>to inform Music Supervisors’ selection criteria. </a:t>
            </a:r>
          </a:p>
          <a:p>
            <a:endParaRPr lang="en-US" sz="2400" dirty="0">
              <a:latin typeface="Gill Sans Nova" panose="020B0602020104020203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1018920" y="1353116"/>
            <a:ext cx="1015412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Hypothesis</a:t>
            </a:r>
            <a:br>
              <a:rPr lang="en-US" sz="4000" dirty="0"/>
            </a:br>
            <a:endParaRPr lang="en-US" sz="4000" dirty="0"/>
          </a:p>
          <a:p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If GDP is lower, Last.fm will have a higher listenership. </a:t>
            </a:r>
            <a:endParaRPr lang="en-US" sz="4000" dirty="0">
              <a:latin typeface="Gill Sans Nova" panose="020B0602020104020203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936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1013787" y="277992"/>
            <a:ext cx="7353295" cy="81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artist are most popular based on their country play count?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B5B716E1-897D-44BC-AB6C-06ED3B97E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30" y="1287489"/>
            <a:ext cx="4755749" cy="34755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30955F-6F17-41E2-B5DB-E022B1AB2AF5}"/>
              </a:ext>
            </a:extLst>
          </p:cNvPr>
          <p:cNvSpPr txBox="1"/>
          <p:nvPr/>
        </p:nvSpPr>
        <p:spPr>
          <a:xfrm>
            <a:off x="6233886" y="1097575"/>
            <a:ext cx="5000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demonstrates that: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Coldplay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Weekend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Beatles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 Sheeran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Radiohead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Adele</a:t>
            </a:r>
          </a:p>
          <a:p>
            <a:endParaRPr lang="en-US" dirty="0"/>
          </a:p>
          <a:p>
            <a:r>
              <a:rPr lang="en-US" dirty="0"/>
              <a:t>are among the artists most played in the countries streaming music the most often. </a:t>
            </a:r>
          </a:p>
        </p:txBody>
      </p:sp>
    </p:spTree>
    <p:extLst>
      <p:ext uri="{BB962C8B-B14F-4D97-AF65-F5344CB8AC3E}">
        <p14:creationId xmlns:p14="http://schemas.microsoft.com/office/powerpoint/2010/main" val="295526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716244" y="236194"/>
            <a:ext cx="6164893" cy="81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countries’ users engage the most with the app?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86EC901-15FF-4FFD-90F4-74206916A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8" y="933623"/>
            <a:ext cx="5273278" cy="3731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3EDE59-7287-4A77-B16E-450052FF25FE}"/>
              </a:ext>
            </a:extLst>
          </p:cNvPr>
          <p:cNvSpPr txBox="1"/>
          <p:nvPr/>
        </p:nvSpPr>
        <p:spPr>
          <a:xfrm>
            <a:off x="6270171" y="1429657"/>
            <a:ext cx="54065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Hungary has the most users engaged with the app, followed closely with Maldives.</a:t>
            </a:r>
          </a:p>
          <a:p>
            <a:endParaRPr lang="en-US" dirty="0"/>
          </a:p>
          <a:p>
            <a:r>
              <a:rPr lang="en-US" dirty="0"/>
              <a:t>Followed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Guatemala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Israel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El Salvador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Ecuador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United Kingdom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7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504185" y="343306"/>
            <a:ext cx="11751935" cy="663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Who are the top artists by listener count in the country with the highest overall listener count (Hungary)?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Ishmael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815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504185" y="343306"/>
            <a:ext cx="7738016" cy="37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are the most popular artists by </a:t>
            </a:r>
            <a:r>
              <a:rPr lang="en-US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listeners per </a:t>
            </a: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country?  Christian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25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504185" y="343306"/>
            <a:ext cx="6203365" cy="37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Which 5 artists are played most often globally? Amber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63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87" y="4979109"/>
            <a:ext cx="10058400" cy="187889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Music quote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0F666-CCF9-4DE9-BEF2-4955C4B9A4A9}"/>
              </a:ext>
            </a:extLst>
          </p:cNvPr>
          <p:cNvSpPr txBox="1"/>
          <p:nvPr/>
        </p:nvSpPr>
        <p:spPr>
          <a:xfrm>
            <a:off x="504185" y="343306"/>
            <a:ext cx="9482083" cy="37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What are the most popular genres </a:t>
            </a:r>
            <a:r>
              <a:rPr lang="en-US" b="1" i="1" dirty="0">
                <a:latin typeface="Arial" panose="020B0604020202020204" pitchFamily="34" charset="0"/>
              </a:rPr>
              <a:t>by listener per </a:t>
            </a:r>
            <a:r>
              <a:rPr lang="en-US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country?  Stev</a:t>
            </a:r>
            <a:r>
              <a:rPr lang="en-US" b="1" i="1" dirty="0">
                <a:latin typeface="Arial" panose="020B0604020202020204" pitchFamily="34" charset="0"/>
                <a:ea typeface="Calibri" panose="020F0502020204030204" pitchFamily="34" charset="0"/>
              </a:rPr>
              <a:t>e/Christian </a:t>
            </a:r>
            <a:r>
              <a:rPr lang="en-US" b="1" i="1" dirty="0" err="1">
                <a:latin typeface="Arial" panose="020B0604020202020204" pitchFamily="34" charset="0"/>
                <a:ea typeface="Calibri" panose="020F0502020204030204" pitchFamily="34" charset="0"/>
              </a:rPr>
              <a:t>Geomap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327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{0BC5BFBB-F18C-4470-B912-2AFCBD437D55}tf56160789_win32</Template>
  <TotalTime>222</TotalTime>
  <Words>397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Bookman Old Style</vt:lpstr>
      <vt:lpstr>Calibri</vt:lpstr>
      <vt:lpstr>Franklin Gothic Book</vt:lpstr>
      <vt:lpstr>Gill Sans Nova</vt:lpstr>
      <vt:lpstr>1_RetrospectVTI</vt:lpstr>
      <vt:lpstr> Eff {Strings} Last.fm Music Data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breakdown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 {Strings}</dc:title>
  <dc:creator>Amber Amato</dc:creator>
  <cp:lastModifiedBy>Amber Amato</cp:lastModifiedBy>
  <cp:revision>23</cp:revision>
  <dcterms:created xsi:type="dcterms:W3CDTF">2021-04-28T16:43:38Z</dcterms:created>
  <dcterms:modified xsi:type="dcterms:W3CDTF">2021-05-05T23:45:12Z</dcterms:modified>
</cp:coreProperties>
</file>