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8A00-61E7-EB7D-E4DE-AC1180FD1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02AB2-DB3B-A871-A6E9-CFE7D496D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6CDF0-7C05-F3FA-4DD2-7C22B0156E5A}"/>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E38BEFBA-FD15-353A-1175-AC9F06A1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C2A7C-E195-11AD-8594-89DB5BD1E85E}"/>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220235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23B5-56C5-D70F-B2B6-D8D55E4C53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CF6065-F851-C447-8FD0-CB259C8CB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024A1-4507-20B0-AA1C-B761898ADE21}"/>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C1CE54BD-1853-9233-FC3C-7F514CFC7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C552B-E08A-ADFA-50BA-D3FDAFD5ABD4}"/>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303692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CCA12-A5AE-F738-EE7A-DEA103BFC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4D2F0-A1DC-4728-ABB2-744DD954E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5D43C-8A71-2C89-6BA9-1021875BB960}"/>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59D038C6-7BBC-1C77-50BF-9CC276A3E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90E0E-9166-64DE-56F4-0954FE9D0B8A}"/>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04229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AF27-A29B-6D17-5EC2-B3F839230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B22C1-2BBE-2256-FB86-D5D3C7736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5DD20-1D74-80D2-CEFE-37CDBF99364F}"/>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92D20D41-99D1-4C20-D54B-71B760CB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48A8D-5734-1220-A1A7-005D9F839360}"/>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3809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497B-6CD3-9930-27F3-0B6B8C6EA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C14AC-C79E-A449-3A22-4B1620CA1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BF609A-5BBB-F556-EBA1-DDAE2579AE1A}"/>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199B9CAC-5206-8C2C-12E5-96F528D3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92140-7BA2-DCD2-A068-90A33C1B5285}"/>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64203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134-1366-0246-4D20-AEFA2C9F9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F0D1F-2821-422E-E9CD-3D9BC1258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ADF0D-28A4-2446-C548-248F11BB1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DC4583-BD4C-D56D-9AF5-B6B2772A7365}"/>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6" name="Footer Placeholder 5">
            <a:extLst>
              <a:ext uri="{FF2B5EF4-FFF2-40B4-BE49-F238E27FC236}">
                <a16:creationId xmlns:a16="http://schemas.microsoft.com/office/drawing/2014/main" id="{14F486EA-E9D9-1A40-1C8C-AFC21D4D5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F1710-1B58-5DFF-4F37-3EDB9ED9D07C}"/>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20745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DCC6-233D-0148-4B09-4B3826B330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41F98B-C3E7-D20E-8E65-22A27E2A9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EB82BD-563C-D69F-99FA-3B1BEA17CD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9F301A-798C-8DEF-2CF4-0EDB3C611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D7276-0C85-4F9D-F3A7-0ED6B95AC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5A46A-3F16-4B62-3042-F59E98E8F752}"/>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8" name="Footer Placeholder 7">
            <a:extLst>
              <a:ext uri="{FF2B5EF4-FFF2-40B4-BE49-F238E27FC236}">
                <a16:creationId xmlns:a16="http://schemas.microsoft.com/office/drawing/2014/main" id="{7464112A-328F-BAF7-012D-4A68E1882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831112-491F-8C29-0FB7-3C11DB53210D}"/>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206359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963C-9D66-C1DB-CCA7-42A75F9756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E40750-96C3-E23B-21A1-901A9D48E032}"/>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4" name="Footer Placeholder 3">
            <a:extLst>
              <a:ext uri="{FF2B5EF4-FFF2-40B4-BE49-F238E27FC236}">
                <a16:creationId xmlns:a16="http://schemas.microsoft.com/office/drawing/2014/main" id="{AB27D54B-A29E-004A-3D7B-76AB7EF69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115F7-0E0E-6D33-6934-68322368CC52}"/>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91065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A69C7-9812-C514-4B8F-7A549B05A586}"/>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3" name="Footer Placeholder 2">
            <a:extLst>
              <a:ext uri="{FF2B5EF4-FFF2-40B4-BE49-F238E27FC236}">
                <a16:creationId xmlns:a16="http://schemas.microsoft.com/office/drawing/2014/main" id="{0DE53ADA-A60E-12CB-4053-120B42980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8E063D-2A6A-CFAF-B438-119C6E127410}"/>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402632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71CA-E574-A436-F378-BE7729F18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94CDA3-F2BF-5D4A-9B6B-ACBA8B050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9D428-09A1-0562-90A2-2D497E8F1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711FB-7879-E33B-3BB2-7707208E16B8}"/>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6" name="Footer Placeholder 5">
            <a:extLst>
              <a:ext uri="{FF2B5EF4-FFF2-40B4-BE49-F238E27FC236}">
                <a16:creationId xmlns:a16="http://schemas.microsoft.com/office/drawing/2014/main" id="{C40D5796-8795-70C7-54E0-3878B772B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F47F8-9886-40D0-2761-E307E681A8FD}"/>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1494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5A14-EB5A-7A56-C94A-3F0807134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9C676-3E76-50CD-E501-EBB13C803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EAAB88-C804-E695-8554-803D74A67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9CA03-A4DE-410F-2341-1B3FD1BCA86E}"/>
              </a:ext>
            </a:extLst>
          </p:cNvPr>
          <p:cNvSpPr>
            <a:spLocks noGrp="1"/>
          </p:cNvSpPr>
          <p:nvPr>
            <p:ph type="dt" sz="half" idx="10"/>
          </p:nvPr>
        </p:nvSpPr>
        <p:spPr/>
        <p:txBody>
          <a:bodyPr/>
          <a:lstStyle/>
          <a:p>
            <a:fld id="{E568E270-A2FD-47E9-97A9-F5248886609D}" type="datetimeFigureOut">
              <a:rPr lang="en-US" smtClean="0"/>
              <a:t>2/3/2023</a:t>
            </a:fld>
            <a:endParaRPr lang="en-US"/>
          </a:p>
        </p:txBody>
      </p:sp>
      <p:sp>
        <p:nvSpPr>
          <p:cNvPr id="6" name="Footer Placeholder 5">
            <a:extLst>
              <a:ext uri="{FF2B5EF4-FFF2-40B4-BE49-F238E27FC236}">
                <a16:creationId xmlns:a16="http://schemas.microsoft.com/office/drawing/2014/main" id="{5A50D3D2-AE7D-CDCF-57C0-8EFEBC626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8B32-9BE9-4DCA-7615-15BB8F58DE81}"/>
              </a:ext>
            </a:extLst>
          </p:cNvPr>
          <p:cNvSpPr>
            <a:spLocks noGrp="1"/>
          </p:cNvSpPr>
          <p:nvPr>
            <p:ph type="sldNum" sz="quarter" idx="12"/>
          </p:nvPr>
        </p:nvSpPr>
        <p:spPr/>
        <p:txBody>
          <a:bodyPr/>
          <a:lstStyle/>
          <a:p>
            <a:fld id="{82C074C8-BA35-48ED-9B89-20C12A922233}" type="slidenum">
              <a:rPr lang="en-US" smtClean="0"/>
              <a:t>‹#›</a:t>
            </a:fld>
            <a:endParaRPr lang="en-US"/>
          </a:p>
        </p:txBody>
      </p:sp>
    </p:spTree>
    <p:extLst>
      <p:ext uri="{BB962C8B-B14F-4D97-AF65-F5344CB8AC3E}">
        <p14:creationId xmlns:p14="http://schemas.microsoft.com/office/powerpoint/2010/main" val="177501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3CD29-0F07-3B79-6793-0EDED68DC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88EDC5-B903-BFA9-19B4-491752EE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03DBB-7100-4F09-C14E-F8C93D52B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8E270-A2FD-47E9-97A9-F5248886609D}" type="datetimeFigureOut">
              <a:rPr lang="en-US" smtClean="0"/>
              <a:t>2/3/2023</a:t>
            </a:fld>
            <a:endParaRPr lang="en-US"/>
          </a:p>
        </p:txBody>
      </p:sp>
      <p:sp>
        <p:nvSpPr>
          <p:cNvPr id="5" name="Footer Placeholder 4">
            <a:extLst>
              <a:ext uri="{FF2B5EF4-FFF2-40B4-BE49-F238E27FC236}">
                <a16:creationId xmlns:a16="http://schemas.microsoft.com/office/drawing/2014/main" id="{6EB50692-3E87-DAA5-9558-0624BAECA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BC76A-63DD-D1BF-48C1-1F61E6A3E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074C8-BA35-48ED-9B89-20C12A922233}" type="slidenum">
              <a:rPr lang="en-US" smtClean="0"/>
              <a:t>‹#›</a:t>
            </a:fld>
            <a:endParaRPr lang="en-US"/>
          </a:p>
        </p:txBody>
      </p:sp>
    </p:spTree>
    <p:extLst>
      <p:ext uri="{BB962C8B-B14F-4D97-AF65-F5344CB8AC3E}">
        <p14:creationId xmlns:p14="http://schemas.microsoft.com/office/powerpoint/2010/main" val="418002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60B9D8-677D-676F-992D-57884D7D418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Proposed solution</a:t>
            </a:r>
          </a:p>
        </p:txBody>
      </p:sp>
      <p:sp>
        <p:nvSpPr>
          <p:cNvPr id="3" name="Subtitle 2">
            <a:extLst>
              <a:ext uri="{FF2B5EF4-FFF2-40B4-BE49-F238E27FC236}">
                <a16:creationId xmlns:a16="http://schemas.microsoft.com/office/drawing/2014/main" id="{DB2B1585-2427-B13B-AD89-11AA491F198A}"/>
              </a:ext>
            </a:extLst>
          </p:cNvPr>
          <p:cNvSpPr>
            <a:spLocks noGrp="1"/>
          </p:cNvSpPr>
          <p:nvPr>
            <p:ph type="subTitle" idx="1"/>
          </p:nvPr>
        </p:nvSpPr>
        <p:spPr>
          <a:xfrm>
            <a:off x="1350682" y="4870824"/>
            <a:ext cx="10005951" cy="1458258"/>
          </a:xfrm>
        </p:spPr>
        <p:txBody>
          <a:bodyPr anchor="ctr">
            <a:normAutofit/>
          </a:bodyPr>
          <a:lstStyle/>
          <a:p>
            <a:pPr algn="l"/>
            <a:endParaRPr lang="en-US"/>
          </a:p>
        </p:txBody>
      </p:sp>
    </p:spTree>
    <p:extLst>
      <p:ext uri="{BB962C8B-B14F-4D97-AF65-F5344CB8AC3E}">
        <p14:creationId xmlns:p14="http://schemas.microsoft.com/office/powerpoint/2010/main" val="371029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CF7B-DF2C-983D-35A4-0B50D245CDBE}"/>
              </a:ext>
            </a:extLst>
          </p:cNvPr>
          <p:cNvSpPr>
            <a:spLocks noGrp="1"/>
          </p:cNvSpPr>
          <p:nvPr>
            <p:ph type="title"/>
          </p:nvPr>
        </p:nvSpPr>
        <p:spPr/>
        <p:txBody>
          <a:bodyPr/>
          <a:lstStyle/>
          <a:p>
            <a:r>
              <a:rPr lang="en-US" dirty="0"/>
              <a:t>perceptron</a:t>
            </a:r>
          </a:p>
        </p:txBody>
      </p:sp>
      <p:sp>
        <p:nvSpPr>
          <p:cNvPr id="3" name="Content Placeholder 2">
            <a:extLst>
              <a:ext uri="{FF2B5EF4-FFF2-40B4-BE49-F238E27FC236}">
                <a16:creationId xmlns:a16="http://schemas.microsoft.com/office/drawing/2014/main" id="{1E654B7A-6E12-29DF-A326-A89E11632CE0}"/>
              </a:ext>
            </a:extLst>
          </p:cNvPr>
          <p:cNvSpPr>
            <a:spLocks noGrp="1"/>
          </p:cNvSpPr>
          <p:nvPr>
            <p:ph idx="1"/>
          </p:nvPr>
        </p:nvSpPr>
        <p:spPr/>
        <p:txBody>
          <a:bodyPr/>
          <a:lstStyle/>
          <a:p>
            <a:r>
              <a:rPr lang="en-US" dirty="0"/>
              <a:t>It mathematically formalizes how a biological neuron works.</a:t>
            </a:r>
          </a:p>
          <a:p>
            <a:r>
              <a:rPr lang="en-US" dirty="0"/>
              <a:t>Is a neural network unit that does certain computations to detect features in input data.</a:t>
            </a:r>
          </a:p>
          <a:p>
            <a:endParaRPr lang="en-US" dirty="0"/>
          </a:p>
        </p:txBody>
      </p:sp>
    </p:spTree>
    <p:extLst>
      <p:ext uri="{BB962C8B-B14F-4D97-AF65-F5344CB8AC3E}">
        <p14:creationId xmlns:p14="http://schemas.microsoft.com/office/powerpoint/2010/main" val="195923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C8F5-6254-C6FD-6E54-92A510930720}"/>
              </a:ext>
            </a:extLst>
          </p:cNvPr>
          <p:cNvSpPr>
            <a:spLocks noGrp="1"/>
          </p:cNvSpPr>
          <p:nvPr>
            <p:ph type="title"/>
          </p:nvPr>
        </p:nvSpPr>
        <p:spPr/>
        <p:txBody>
          <a:bodyPr/>
          <a:lstStyle/>
          <a:p>
            <a:r>
              <a:rPr lang="en-US" dirty="0"/>
              <a:t>1. Autoencoders and Deep Autoencoders</a:t>
            </a:r>
          </a:p>
        </p:txBody>
      </p:sp>
      <p:sp>
        <p:nvSpPr>
          <p:cNvPr id="3" name="Content Placeholder 2">
            <a:extLst>
              <a:ext uri="{FF2B5EF4-FFF2-40B4-BE49-F238E27FC236}">
                <a16:creationId xmlns:a16="http://schemas.microsoft.com/office/drawing/2014/main" id="{B00C38DC-DBF2-8BD9-3D5A-C31041710073}"/>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Autoencoders are </a:t>
            </a:r>
            <a:r>
              <a:rPr lang="en-US" i="0" dirty="0">
                <a:solidFill>
                  <a:srgbClr val="202124"/>
                </a:solidFill>
                <a:effectLst/>
                <a:latin typeface="Verdana" panose="020B0604030504040204" pitchFamily="34" charset="0"/>
                <a:ea typeface="Verdana" panose="020B0604030504040204" pitchFamily="34" charset="0"/>
              </a:rPr>
              <a:t>a type of deep learning algorithm that are designed to receive an input and transform it into a different representation.</a:t>
            </a:r>
          </a:p>
          <a:p>
            <a:r>
              <a:rPr lang="en-US" b="0" i="0" dirty="0">
                <a:solidFill>
                  <a:srgbClr val="202124"/>
                </a:solidFill>
                <a:effectLst/>
                <a:latin typeface="Verdana" panose="020B0604030504040204" pitchFamily="34" charset="0"/>
                <a:ea typeface="Verdana" panose="020B0604030504040204" pitchFamily="34" charset="0"/>
              </a:rPr>
              <a:t>They play an important part in image construction.</a:t>
            </a:r>
          </a:p>
          <a:p>
            <a:r>
              <a:rPr lang="en-US" dirty="0">
                <a:latin typeface="Verdana" panose="020B0604030504040204" pitchFamily="34" charset="0"/>
                <a:ea typeface="Verdana" panose="020B0604030504040204" pitchFamily="34" charset="0"/>
              </a:rPr>
              <a:t>Autoencoder has the same number of input and output nodes,</a:t>
            </a:r>
          </a:p>
          <a:p>
            <a:r>
              <a:rPr lang="en-US" dirty="0">
                <a:latin typeface="Verdana" panose="020B0604030504040204" pitchFamily="34" charset="0"/>
                <a:ea typeface="Verdana" panose="020B0604030504040204" pitchFamily="34" charset="0"/>
              </a:rPr>
              <a:t>It uses unsupervised data labelling.</a:t>
            </a:r>
          </a:p>
        </p:txBody>
      </p:sp>
    </p:spTree>
    <p:extLst>
      <p:ext uri="{BB962C8B-B14F-4D97-AF65-F5344CB8AC3E}">
        <p14:creationId xmlns:p14="http://schemas.microsoft.com/office/powerpoint/2010/main" val="168451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AF5E-660C-EA3B-C5BB-92A1BAEBF27C}"/>
              </a:ext>
            </a:extLst>
          </p:cNvPr>
          <p:cNvSpPr>
            <a:spLocks noGrp="1"/>
          </p:cNvSpPr>
          <p:nvPr>
            <p:ph type="title"/>
          </p:nvPr>
        </p:nvSpPr>
        <p:spPr/>
        <p:txBody>
          <a:bodyPr/>
          <a:lstStyle/>
          <a:p>
            <a:r>
              <a:rPr lang="en-US" dirty="0"/>
              <a:t>Recurrent Neural Network</a:t>
            </a:r>
          </a:p>
        </p:txBody>
      </p:sp>
      <p:sp>
        <p:nvSpPr>
          <p:cNvPr id="3" name="Content Placeholder 2">
            <a:extLst>
              <a:ext uri="{FF2B5EF4-FFF2-40B4-BE49-F238E27FC236}">
                <a16:creationId xmlns:a16="http://schemas.microsoft.com/office/drawing/2014/main" id="{1A673331-017B-3F21-0A67-F4DF1B0FB01E}"/>
              </a:ext>
            </a:extLst>
          </p:cNvPr>
          <p:cNvSpPr>
            <a:spLocks noGrp="1"/>
          </p:cNvSpPr>
          <p:nvPr>
            <p:ph idx="1"/>
          </p:nvPr>
        </p:nvSpPr>
        <p:spPr/>
        <p:txBody>
          <a:bodyPr>
            <a:normAutofit lnSpcReduction="10000"/>
          </a:bodyPr>
          <a:lstStyle/>
          <a:p>
            <a:r>
              <a:rPr lang="en-US" dirty="0"/>
              <a:t>RNN is a NN that contains hidden units capable of analyzing streams of data.</a:t>
            </a:r>
          </a:p>
          <a:p>
            <a:r>
              <a:rPr lang="en-US" dirty="0"/>
              <a:t>This is important in several applications where the output depends on the previous computations, such as the analysis of text, speech, and DNA sequences.</a:t>
            </a:r>
          </a:p>
          <a:p>
            <a:r>
              <a:rPr lang="en-US" dirty="0"/>
              <a:t>The RNN is usually fed with training samples that have strong inter-dependencies and a meaningful representation to maintain information about what happened in all the previous time steps.</a:t>
            </a:r>
          </a:p>
          <a:p>
            <a:r>
              <a:rPr lang="en-US" dirty="0"/>
              <a:t>The RNN is usually fed with training samples that have strong inter-dependencies and a meaningful representation to maintain information about what happened in all the previous time steps.</a:t>
            </a:r>
          </a:p>
        </p:txBody>
      </p:sp>
    </p:spTree>
    <p:extLst>
      <p:ext uri="{BB962C8B-B14F-4D97-AF65-F5344CB8AC3E}">
        <p14:creationId xmlns:p14="http://schemas.microsoft.com/office/powerpoint/2010/main" val="131047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DE4-FEE9-2469-619A-0BB496A5CC92}"/>
              </a:ext>
            </a:extLst>
          </p:cNvPr>
          <p:cNvSpPr>
            <a:spLocks noGrp="1"/>
          </p:cNvSpPr>
          <p:nvPr>
            <p:ph type="title"/>
          </p:nvPr>
        </p:nvSpPr>
        <p:spPr/>
        <p:txBody>
          <a:bodyPr/>
          <a:lstStyle/>
          <a:p>
            <a:r>
              <a:rPr lang="en-US" dirty="0"/>
              <a:t>RBM-Based Technique</a:t>
            </a:r>
          </a:p>
        </p:txBody>
      </p:sp>
      <p:sp>
        <p:nvSpPr>
          <p:cNvPr id="3" name="Content Placeholder 2">
            <a:extLst>
              <a:ext uri="{FF2B5EF4-FFF2-40B4-BE49-F238E27FC236}">
                <a16:creationId xmlns:a16="http://schemas.microsoft.com/office/drawing/2014/main" id="{3173572B-B3AF-15E1-A261-AA71659BBDF9}"/>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It is </a:t>
            </a:r>
            <a:r>
              <a:rPr lang="en-US" i="0" dirty="0">
                <a:solidFill>
                  <a:srgbClr val="202124"/>
                </a:solidFill>
                <a:effectLst/>
                <a:latin typeface="arial" panose="020B0604020202020204" pitchFamily="34" charset="0"/>
              </a:rPr>
              <a:t>a generative, unsupervised, probabilistic deep learning algorithm. </a:t>
            </a:r>
            <a:endParaRPr lang="en-US" dirty="0"/>
          </a:p>
          <a:p>
            <a:endParaRPr lang="en-US" dirty="0"/>
          </a:p>
          <a:p>
            <a:r>
              <a:rPr lang="en-US" dirty="0"/>
              <a:t>In this technique, Learning procedure involves several steps called Gibbs sampling, which gradually adjust the weights to minimize the reconstruction error. Such NNs are useful if it is required to model probabilistic relationships between variables.</a:t>
            </a:r>
          </a:p>
        </p:txBody>
      </p:sp>
    </p:spTree>
    <p:extLst>
      <p:ext uri="{BB962C8B-B14F-4D97-AF65-F5344CB8AC3E}">
        <p14:creationId xmlns:p14="http://schemas.microsoft.com/office/powerpoint/2010/main" val="124366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2C7A-949C-D887-E13F-4F13661D7A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85410C-5E42-BD92-79FF-BC729C08EBC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9422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241</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Calibri Light</vt:lpstr>
      <vt:lpstr>Verdana</vt:lpstr>
      <vt:lpstr>Office Theme</vt:lpstr>
      <vt:lpstr>Proposed solution</vt:lpstr>
      <vt:lpstr>perceptron</vt:lpstr>
      <vt:lpstr>1. Autoencoders and Deep Autoencoders</vt:lpstr>
      <vt:lpstr>Recurrent Neural Network</vt:lpstr>
      <vt:lpstr>RBM-Based Technique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solution</dc:title>
  <dc:creator>Asrat Dereb</dc:creator>
  <cp:lastModifiedBy>Asrat Dereb</cp:lastModifiedBy>
  <cp:revision>4</cp:revision>
  <dcterms:created xsi:type="dcterms:W3CDTF">2023-02-02T18:46:24Z</dcterms:created>
  <dcterms:modified xsi:type="dcterms:W3CDTF">2023-02-03T20:57:41Z</dcterms:modified>
</cp:coreProperties>
</file>