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130268-4989-47B2-A8C4-22FE45AC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33F3536-6214-4500-8907-116415B1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136153C-0AEB-4F0A-89E6-60E05FB3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24CFAC-B77A-4DB9-B638-F3E59215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A7A4CF-1363-427D-BF6A-344739F8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A8022E-1A04-4343-9CFB-B81D7BB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45D03BA-722B-435A-91DF-0E4A06EE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4950790-91D5-4838-A0F8-2A37ABF6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E395D23-31B9-4D72-9757-623344E3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D38AA3-2BAC-4027-AD36-90C69C29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17563BB-686E-486F-BFAB-4EFD8E6CD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EDDA6C9-7AEA-41AB-8ED8-BCD23BA2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9D24EA7-5744-4031-B5CD-63E348AA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9AE2B6A-99E8-4623-A32F-D1D620E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9683235-95C1-409A-9209-965A9C5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B66D81-4815-4ED3-A267-F4DCC1EE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0523BDD-C3F4-4625-A6E9-9E171077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2AC7574-59E9-45E6-8050-B01C8890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4669EC-9F51-45E2-B35E-AF378C3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956A70-9E25-4785-9059-EB4502C1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D4D0BB-5F52-4E6E-9B11-6EAE202D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7BC7A0E-A3F3-448C-A8B1-C30C762D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43FF5A-1D05-4826-8FE5-4DC70D68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9845E30-9C86-4C8F-8806-C4F25F83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8A23C87-A8EA-4C17-8F49-8D4E964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92445F1-E7D5-4C41-8A8A-D42DA8AC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B67ECBE-7778-4A00-B942-F72ED1F27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CD51F20-3D94-484A-AB8C-55978C55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EDF5265-51B6-4493-A2F5-5E3AB680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576F823-5FDA-4F85-968D-69577EAF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1F3149-8945-4B8E-9DC3-A3D0FA14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2BE87E-ABD0-4702-A96B-E4AAA8BB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DAEE863-270A-4BD3-A8F8-7829D92A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20177E1-D548-464D-BFE9-22EBD5AE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349E194-FB20-4DFB-886F-16434508D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2C96875-26EA-4EFC-BC25-DBAE38929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CCAFB65-6341-4F10-B22E-D8F090DD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32C6056-4ACA-41F8-B52E-8D3AF73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324A475-E95B-49CB-A96F-37F64955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F5F212-D611-429B-9972-B46E5C64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2F9F897-5040-4F53-8264-CAE3EAA5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B2AA69B-E9DF-4DD6-AF90-D33BD0DF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F23D320-F50B-4FA2-8A61-F6C5C556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8FE032F-0FE5-406D-9021-B7055087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D957137-5326-4EEA-97E6-03C725E3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2E66DC4-B2B6-4D0B-BC07-C7FC6BC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6E6C37-5899-4DDF-9F0C-09C4FDBD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B544546-5A26-44C7-8DED-9F598D75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7E20D9A-F119-4139-A610-6610E46D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4202FE-2D8A-4BEB-AD60-02F7779A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E35BA42-35DC-4E4D-A229-553DF5C7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D7D0031-FEA0-479B-B3D7-CE633246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8A27E6-6744-4A61-A786-B82B2B27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D1CCBE9-4341-44C0-BA19-635F47A0C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684CF8-DEA6-48D1-B393-6ABC0817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A25D41F-B333-44ED-943D-A5F0829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A2687CD-8114-4E69-A3DB-75BEA1E8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A0AE791-E477-4CAC-83E2-B2F2489F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0B47D7C-262E-438E-BB90-DAECD490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5DA6AA-3A10-45EF-A111-BE0F1C88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78B1C13-B09F-4C8A-843B-0AB81B183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5D44-1DA3-45B6-BF9C-7C47F0C9F83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711B12A-517C-4A48-95C2-CC194F404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B48130-BE7C-4F2B-8A11-E3BC3D04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8744E84-21DB-4D57-8673-DDDC38071F7D}"/>
              </a:ext>
            </a:extLst>
          </p:cNvPr>
          <p:cNvGrpSpPr/>
          <p:nvPr/>
        </p:nvGrpSpPr>
        <p:grpSpPr>
          <a:xfrm>
            <a:off x="1779264" y="500182"/>
            <a:ext cx="8113486" cy="6125029"/>
            <a:chOff x="1779264" y="500182"/>
            <a:chExt cx="8113486" cy="6125029"/>
          </a:xfrm>
        </p:grpSpPr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C23C6254-548B-4E41-8383-9B418E20988B}"/>
                </a:ext>
              </a:extLst>
            </p:cNvPr>
            <p:cNvSpPr/>
            <p:nvPr/>
          </p:nvSpPr>
          <p:spPr>
            <a:xfrm>
              <a:off x="1779264" y="500182"/>
              <a:ext cx="8113486" cy="6125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กลุ่ม 5">
              <a:extLst>
                <a:ext uri="{FF2B5EF4-FFF2-40B4-BE49-F238E27FC236}">
                  <a16:creationId xmlns:a16="http://schemas.microsoft.com/office/drawing/2014/main" id="{4084C316-A330-4DE4-AEB8-27E8AD94336A}"/>
                </a:ext>
              </a:extLst>
            </p:cNvPr>
            <p:cNvGrpSpPr/>
            <p:nvPr/>
          </p:nvGrpSpPr>
          <p:grpSpPr>
            <a:xfrm>
              <a:off x="2343212" y="786809"/>
              <a:ext cx="6985591" cy="5722511"/>
              <a:chOff x="2343212" y="786809"/>
              <a:chExt cx="6985591" cy="5722511"/>
            </a:xfrm>
          </p:grpSpPr>
          <p:grpSp>
            <p:nvGrpSpPr>
              <p:cNvPr id="29" name="กลุ่ม 28">
                <a:extLst>
                  <a:ext uri="{FF2B5EF4-FFF2-40B4-BE49-F238E27FC236}">
                    <a16:creationId xmlns:a16="http://schemas.microsoft.com/office/drawing/2014/main" id="{B5185313-9F1B-4ABA-BA0E-28E5C8C7E02A}"/>
                  </a:ext>
                </a:extLst>
              </p:cNvPr>
              <p:cNvGrpSpPr/>
              <p:nvPr/>
            </p:nvGrpSpPr>
            <p:grpSpPr>
              <a:xfrm>
                <a:off x="2343212" y="786809"/>
                <a:ext cx="6985591" cy="5722511"/>
                <a:chOff x="2386755" y="786809"/>
                <a:chExt cx="6985591" cy="5722511"/>
              </a:xfrm>
            </p:grpSpPr>
            <p:sp>
              <p:nvSpPr>
                <p:cNvPr id="22" name="สี่เหลี่ยมผืนผ้า 21">
                  <a:extLst>
                    <a:ext uri="{FF2B5EF4-FFF2-40B4-BE49-F238E27FC236}">
                      <a16:creationId xmlns:a16="http://schemas.microsoft.com/office/drawing/2014/main" id="{F1A7BFC1-FB96-4FA4-8DB4-052FF6F7DA2E}"/>
                    </a:ext>
                  </a:extLst>
                </p:cNvPr>
                <p:cNvSpPr/>
                <p:nvPr/>
              </p:nvSpPr>
              <p:spPr>
                <a:xfrm>
                  <a:off x="2386755" y="786809"/>
                  <a:ext cx="6985591" cy="572251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สี่เหลี่ยมผืนผ้า 3">
                  <a:extLst>
                    <a:ext uri="{FF2B5EF4-FFF2-40B4-BE49-F238E27FC236}">
                      <a16:creationId xmlns:a16="http://schemas.microsoft.com/office/drawing/2014/main" id="{D49731BF-F176-4D63-80CD-E01E1AA3E1B9}"/>
                    </a:ext>
                  </a:extLst>
                </p:cNvPr>
                <p:cNvSpPr/>
                <p:nvPr/>
              </p:nvSpPr>
              <p:spPr>
                <a:xfrm>
                  <a:off x="3735613" y="2288195"/>
                  <a:ext cx="4590597" cy="35193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ลูกศรเชื่อมต่อแบบตรง 7">
                  <a:extLst>
                    <a:ext uri="{FF2B5EF4-FFF2-40B4-BE49-F238E27FC236}">
                      <a16:creationId xmlns:a16="http://schemas.microsoft.com/office/drawing/2014/main" id="{DC61EE91-CB26-484C-BF5A-7E113821A4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5613" y="2043646"/>
                  <a:ext cx="459059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ลูกศรเชื่อมต่อแบบตรง 8">
                  <a:extLst>
                    <a:ext uri="{FF2B5EF4-FFF2-40B4-BE49-F238E27FC236}">
                      <a16:creationId xmlns:a16="http://schemas.microsoft.com/office/drawing/2014/main" id="{1C21033C-BE05-4E0F-A172-5DC762C6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6507" y="2288195"/>
                  <a:ext cx="0" cy="35193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กล่องข้อความ 11">
                  <a:extLst>
                    <a:ext uri="{FF2B5EF4-FFF2-40B4-BE49-F238E27FC236}">
                      <a16:creationId xmlns:a16="http://schemas.microsoft.com/office/drawing/2014/main" id="{09EA24E5-0281-4646-9758-771DEF338D8F}"/>
                    </a:ext>
                  </a:extLst>
                </p:cNvPr>
                <p:cNvSpPr txBox="1"/>
                <p:nvPr/>
              </p:nvSpPr>
              <p:spPr>
                <a:xfrm>
                  <a:off x="5831733" y="1552040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 cm</a:t>
                  </a:r>
                </a:p>
              </p:txBody>
            </p:sp>
            <p:sp>
              <p:nvSpPr>
                <p:cNvPr id="13" name="กล่องข้อความ 12">
                  <a:extLst>
                    <a:ext uri="{FF2B5EF4-FFF2-40B4-BE49-F238E27FC236}">
                      <a16:creationId xmlns:a16="http://schemas.microsoft.com/office/drawing/2014/main" id="{286CD45A-6D2B-45A2-9038-2B0733334B16}"/>
                    </a:ext>
                  </a:extLst>
                </p:cNvPr>
                <p:cNvSpPr txBox="1"/>
                <p:nvPr/>
              </p:nvSpPr>
              <p:spPr>
                <a:xfrm>
                  <a:off x="2889794" y="386321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 cm</a:t>
                  </a:r>
                </a:p>
              </p:txBody>
            </p:sp>
            <p:sp>
              <p:nvSpPr>
                <p:cNvPr id="14" name="สี่เหลี่ยมผืนผ้า 13">
                  <a:extLst>
                    <a:ext uri="{FF2B5EF4-FFF2-40B4-BE49-F238E27FC236}">
                      <a16:creationId xmlns:a16="http://schemas.microsoft.com/office/drawing/2014/main" id="{BDA8B72E-D3EC-4536-8D49-C914A13E283A}"/>
                    </a:ext>
                  </a:extLst>
                </p:cNvPr>
                <p:cNvSpPr/>
                <p:nvPr/>
              </p:nvSpPr>
              <p:spPr>
                <a:xfrm>
                  <a:off x="4243318" y="2708180"/>
                  <a:ext cx="1339703" cy="13397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สี่เหลี่ยมผืนผ้า 16">
                  <a:extLst>
                    <a:ext uri="{FF2B5EF4-FFF2-40B4-BE49-F238E27FC236}">
                      <a16:creationId xmlns:a16="http://schemas.microsoft.com/office/drawing/2014/main" id="{4AA5E00A-2065-40C3-A946-B7C411A0699B}"/>
                    </a:ext>
                  </a:extLst>
                </p:cNvPr>
                <p:cNvSpPr/>
                <p:nvPr/>
              </p:nvSpPr>
              <p:spPr>
                <a:xfrm>
                  <a:off x="6457814" y="2708180"/>
                  <a:ext cx="1339703" cy="13397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สี่เหลี่ยมผืนผ้า 17">
                  <a:extLst>
                    <a:ext uri="{FF2B5EF4-FFF2-40B4-BE49-F238E27FC236}">
                      <a16:creationId xmlns:a16="http://schemas.microsoft.com/office/drawing/2014/main" id="{FC5A3B32-EB45-424E-B37A-00A9E1F41ACD}"/>
                    </a:ext>
                  </a:extLst>
                </p:cNvPr>
                <p:cNvSpPr/>
                <p:nvPr/>
              </p:nvSpPr>
              <p:spPr>
                <a:xfrm>
                  <a:off x="5257829" y="2505136"/>
                  <a:ext cx="1523997" cy="312419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สี่เหลี่ยมผืนผ้า 18">
                  <a:extLst>
                    <a:ext uri="{FF2B5EF4-FFF2-40B4-BE49-F238E27FC236}">
                      <a16:creationId xmlns:a16="http://schemas.microsoft.com/office/drawing/2014/main" id="{F97E2032-4C00-40B4-9336-5CF3FFD63602}"/>
                    </a:ext>
                  </a:extLst>
                </p:cNvPr>
                <p:cNvSpPr/>
                <p:nvPr/>
              </p:nvSpPr>
              <p:spPr>
                <a:xfrm>
                  <a:off x="5791028" y="2358782"/>
                  <a:ext cx="479765" cy="146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กล่องข้อความ 23">
                  <a:extLst>
                    <a:ext uri="{FF2B5EF4-FFF2-40B4-BE49-F238E27FC236}">
                      <a16:creationId xmlns:a16="http://schemas.microsoft.com/office/drawing/2014/main" id="{4544B5B9-028B-4348-9811-B01E352FA17B}"/>
                    </a:ext>
                  </a:extLst>
                </p:cNvPr>
                <p:cNvSpPr txBox="1"/>
                <p:nvPr/>
              </p:nvSpPr>
              <p:spPr>
                <a:xfrm>
                  <a:off x="4513027" y="3193365"/>
                  <a:ext cx="80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Switch</a:t>
                  </a:r>
                </a:p>
              </p:txBody>
            </p:sp>
            <p:sp>
              <p:nvSpPr>
                <p:cNvPr id="25" name="กล่องข้อความ 24">
                  <a:extLst>
                    <a:ext uri="{FF2B5EF4-FFF2-40B4-BE49-F238E27FC236}">
                      <a16:creationId xmlns:a16="http://schemas.microsoft.com/office/drawing/2014/main" id="{1B99B342-7C6B-4615-89ED-65EC90535663}"/>
                    </a:ext>
                  </a:extLst>
                </p:cNvPr>
                <p:cNvSpPr txBox="1"/>
                <p:nvPr/>
              </p:nvSpPr>
              <p:spPr>
                <a:xfrm>
                  <a:off x="6827940" y="3136215"/>
                  <a:ext cx="80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Switch</a:t>
                  </a:r>
                </a:p>
              </p:txBody>
            </p:sp>
            <p:sp>
              <p:nvSpPr>
                <p:cNvPr id="27" name="กล่องข้อความ 26">
                  <a:extLst>
                    <a:ext uri="{FF2B5EF4-FFF2-40B4-BE49-F238E27FC236}">
                      <a16:creationId xmlns:a16="http://schemas.microsoft.com/office/drawing/2014/main" id="{0FB257B7-EA35-4108-82AA-53731650F3D0}"/>
                    </a:ext>
                  </a:extLst>
                </p:cNvPr>
                <p:cNvSpPr txBox="1"/>
                <p:nvPr/>
              </p:nvSpPr>
              <p:spPr>
                <a:xfrm>
                  <a:off x="5509570" y="4333454"/>
                  <a:ext cx="104268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Arduino Pro Micro</a:t>
                  </a:r>
                </a:p>
              </p:txBody>
            </p:sp>
            <p:sp>
              <p:nvSpPr>
                <p:cNvPr id="28" name="กล่องข้อความ 27">
                  <a:extLst>
                    <a:ext uri="{FF2B5EF4-FFF2-40B4-BE49-F238E27FC236}">
                      <a16:creationId xmlns:a16="http://schemas.microsoft.com/office/drawing/2014/main" id="{E9910CA7-B4DB-477A-B562-2B965959D6EB}"/>
                    </a:ext>
                  </a:extLst>
                </p:cNvPr>
                <p:cNvSpPr txBox="1"/>
                <p:nvPr/>
              </p:nvSpPr>
              <p:spPr>
                <a:xfrm>
                  <a:off x="4547555" y="886035"/>
                  <a:ext cx="29667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Assembly Positions</a:t>
                  </a:r>
                </a:p>
              </p:txBody>
            </p:sp>
          </p:grpSp>
          <p:grpSp>
            <p:nvGrpSpPr>
              <p:cNvPr id="5" name="กลุ่ม 4">
                <a:extLst>
                  <a:ext uri="{FF2B5EF4-FFF2-40B4-BE49-F238E27FC236}">
                    <a16:creationId xmlns:a16="http://schemas.microsoft.com/office/drawing/2014/main" id="{73617DBD-42D8-4C9D-A11E-1A3C3B9BC7CA}"/>
                  </a:ext>
                </a:extLst>
              </p:cNvPr>
              <p:cNvGrpSpPr/>
              <p:nvPr/>
            </p:nvGrpSpPr>
            <p:grpSpPr>
              <a:xfrm>
                <a:off x="3742069" y="5190160"/>
                <a:ext cx="537327" cy="439166"/>
                <a:chOff x="3742069" y="5190160"/>
                <a:chExt cx="537327" cy="439166"/>
              </a:xfrm>
            </p:grpSpPr>
            <p:sp>
              <p:nvSpPr>
                <p:cNvPr id="2" name="วงรี 1">
                  <a:extLst>
                    <a:ext uri="{FF2B5EF4-FFF2-40B4-BE49-F238E27FC236}">
                      <a16:creationId xmlns:a16="http://schemas.microsoft.com/office/drawing/2014/main" id="{B5ACC5BC-990F-474B-8690-3703FFD56502}"/>
                    </a:ext>
                  </a:extLst>
                </p:cNvPr>
                <p:cNvSpPr/>
                <p:nvPr/>
              </p:nvSpPr>
              <p:spPr>
                <a:xfrm>
                  <a:off x="3788601" y="5190160"/>
                  <a:ext cx="439166" cy="4391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กล่องข้อความ 2">
                  <a:extLst>
                    <a:ext uri="{FF2B5EF4-FFF2-40B4-BE49-F238E27FC236}">
                      <a16:creationId xmlns:a16="http://schemas.microsoft.com/office/drawing/2014/main" id="{1CF050DA-F70D-4466-AB01-8F32D1659BF4}"/>
                    </a:ext>
                  </a:extLst>
                </p:cNvPr>
                <p:cNvSpPr txBox="1"/>
                <p:nvPr/>
              </p:nvSpPr>
              <p:spPr>
                <a:xfrm>
                  <a:off x="3742069" y="5225077"/>
                  <a:ext cx="537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LED</a:t>
                  </a:r>
                </a:p>
              </p:txBody>
            </p:sp>
          </p:grpSp>
          <p:grpSp>
            <p:nvGrpSpPr>
              <p:cNvPr id="20" name="กลุ่ม 19">
                <a:extLst>
                  <a:ext uri="{FF2B5EF4-FFF2-40B4-BE49-F238E27FC236}">
                    <a16:creationId xmlns:a16="http://schemas.microsoft.com/office/drawing/2014/main" id="{384DB700-0BCF-42B6-8B43-5CAE993E0EEB}"/>
                  </a:ext>
                </a:extLst>
              </p:cNvPr>
              <p:cNvGrpSpPr/>
              <p:nvPr/>
            </p:nvGrpSpPr>
            <p:grpSpPr>
              <a:xfrm>
                <a:off x="7695571" y="5190160"/>
                <a:ext cx="537327" cy="439166"/>
                <a:chOff x="3742069" y="5190160"/>
                <a:chExt cx="537327" cy="439166"/>
              </a:xfrm>
            </p:grpSpPr>
            <p:sp>
              <p:nvSpPr>
                <p:cNvPr id="21" name="วงรี 20">
                  <a:extLst>
                    <a:ext uri="{FF2B5EF4-FFF2-40B4-BE49-F238E27FC236}">
                      <a16:creationId xmlns:a16="http://schemas.microsoft.com/office/drawing/2014/main" id="{39981966-6637-4AAE-A9AD-178D8EEF5EAC}"/>
                    </a:ext>
                  </a:extLst>
                </p:cNvPr>
                <p:cNvSpPr/>
                <p:nvPr/>
              </p:nvSpPr>
              <p:spPr>
                <a:xfrm>
                  <a:off x="3788601" y="5190160"/>
                  <a:ext cx="439166" cy="4391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กล่องข้อความ 22">
                  <a:extLst>
                    <a:ext uri="{FF2B5EF4-FFF2-40B4-BE49-F238E27FC236}">
                      <a16:creationId xmlns:a16="http://schemas.microsoft.com/office/drawing/2014/main" id="{1E2190EF-6705-40DE-8CBF-914A70ABADA4}"/>
                    </a:ext>
                  </a:extLst>
                </p:cNvPr>
                <p:cNvSpPr txBox="1"/>
                <p:nvPr/>
              </p:nvSpPr>
              <p:spPr>
                <a:xfrm>
                  <a:off x="3742069" y="5225077"/>
                  <a:ext cx="537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70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กลุ่ม 45">
            <a:extLst>
              <a:ext uri="{FF2B5EF4-FFF2-40B4-BE49-F238E27FC236}">
                <a16:creationId xmlns:a16="http://schemas.microsoft.com/office/drawing/2014/main" id="{92F95763-6517-423F-9961-1AD144D9AE97}"/>
              </a:ext>
            </a:extLst>
          </p:cNvPr>
          <p:cNvGrpSpPr/>
          <p:nvPr/>
        </p:nvGrpSpPr>
        <p:grpSpPr>
          <a:xfrm>
            <a:off x="1422400" y="177800"/>
            <a:ext cx="9334500" cy="6388100"/>
            <a:chOff x="1422400" y="177800"/>
            <a:chExt cx="9334500" cy="6388100"/>
          </a:xfrm>
        </p:grpSpPr>
        <p:sp>
          <p:nvSpPr>
            <p:cNvPr id="43" name="สี่เหลี่ยมผืนผ้า 42">
              <a:extLst>
                <a:ext uri="{FF2B5EF4-FFF2-40B4-BE49-F238E27FC236}">
                  <a16:creationId xmlns:a16="http://schemas.microsoft.com/office/drawing/2014/main" id="{3C879BED-1AC1-45F3-AEBC-CDF6B9A91ACF}"/>
                </a:ext>
              </a:extLst>
            </p:cNvPr>
            <p:cNvSpPr/>
            <p:nvPr/>
          </p:nvSpPr>
          <p:spPr>
            <a:xfrm>
              <a:off x="1422400" y="177800"/>
              <a:ext cx="9334500" cy="6388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8" descr="LED (Light-emitting diode) - Download Free 3D model by sas111 (@sas111)  [0c58555]">
              <a:extLst>
                <a:ext uri="{FF2B5EF4-FFF2-40B4-BE49-F238E27FC236}">
                  <a16:creationId xmlns:a16="http://schemas.microsoft.com/office/drawing/2014/main" id="{9CA3CE9F-29A9-4305-8C73-5E75ADF1E3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48"/>
            <a:stretch/>
          </p:blipFill>
          <p:spPr bwMode="auto">
            <a:xfrm>
              <a:off x="8625115" y="2991108"/>
              <a:ext cx="763687" cy="1979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rduino Leonardo Pro Micro ATmega32U4 5V/16MHz พร้อม PIN Header - ขาย  Arduino อุปกรณ์ Arduino คุณภาพดี ราคาถูก ส่งไว ส่งฟรี : Inspired by  LnwShop.com">
              <a:extLst>
                <a:ext uri="{FF2B5EF4-FFF2-40B4-BE49-F238E27FC236}">
                  <a16:creationId xmlns:a16="http://schemas.microsoft.com/office/drawing/2014/main" id="{015A4C48-06F2-4A0A-AEA6-AAB36DB83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343" y="1146628"/>
              <a:ext cx="4847772" cy="4847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GB Switch for Cherry Mx Keyswitches Keymodule Mechanical Keyboard Switches,Brown  3 Pin 10PCS,45CN Actuation Force - buy RGB Switch for Cherry Mx Keyswitches  Keymodule Mechanical Keyboard Switches,Brown 3 Pin 10PCS,45CN Actuation  Force:">
              <a:extLst>
                <a:ext uri="{FF2B5EF4-FFF2-40B4-BE49-F238E27FC236}">
                  <a16:creationId xmlns:a16="http://schemas.microsoft.com/office/drawing/2014/main" id="{CB417755-2253-42E6-AF25-520F401AC7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11" r="43408" b="23111"/>
            <a:stretch/>
          </p:blipFill>
          <p:spPr bwMode="auto">
            <a:xfrm>
              <a:off x="2121024" y="620939"/>
              <a:ext cx="1840933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ตัวเชื่อมต่อตรง 2">
              <a:extLst>
                <a:ext uri="{FF2B5EF4-FFF2-40B4-BE49-F238E27FC236}">
                  <a16:creationId xmlns:a16="http://schemas.microsoft.com/office/drawing/2014/main" id="{3E09B7DC-95FC-4211-9E37-3A15E97CE5A3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49" y="2030819"/>
              <a:ext cx="612701" cy="13457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ตัวเชื่อมต่อตรง 8">
              <a:extLst>
                <a:ext uri="{FF2B5EF4-FFF2-40B4-BE49-F238E27FC236}">
                  <a16:creationId xmlns:a16="http://schemas.microsoft.com/office/drawing/2014/main" id="{B0AAD943-6783-4841-80F1-E3B8DAF119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8445" y="2030819"/>
              <a:ext cx="389449" cy="8825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ตัวเชื่อมต่อตรง 11">
              <a:extLst>
                <a:ext uri="{FF2B5EF4-FFF2-40B4-BE49-F238E27FC236}">
                  <a16:creationId xmlns:a16="http://schemas.microsoft.com/office/drawing/2014/main" id="{989F0B74-6A11-4589-969F-440B423201E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94" y="2913321"/>
              <a:ext cx="6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>
              <a:extLst>
                <a:ext uri="{FF2B5EF4-FFF2-40B4-BE49-F238E27FC236}">
                  <a16:creationId xmlns:a16="http://schemas.microsoft.com/office/drawing/2014/main" id="{15E1C3B7-6319-4BE6-B61C-66486423F24D}"/>
                </a:ext>
              </a:extLst>
            </p:cNvPr>
            <p:cNvCxnSpPr>
              <a:cxnSpLocks/>
            </p:cNvCxnSpPr>
            <p:nvPr/>
          </p:nvCxnSpPr>
          <p:spPr>
            <a:xfrm>
              <a:off x="2998445" y="2030819"/>
              <a:ext cx="0" cy="2906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6" descr="RGB Switch for Cherry Mx Keyswitches Keymodule Mechanical Keyboard Switches,Brown  3 Pin 10PCS,45CN Actuation Force - buy RGB Switch for Cherry Mx Keyswitches  Keymodule Mechanical Keyboard Switches,Brown 3 Pin 10PCS,45CN Actuation  Force:">
              <a:extLst>
                <a:ext uri="{FF2B5EF4-FFF2-40B4-BE49-F238E27FC236}">
                  <a16:creationId xmlns:a16="http://schemas.microsoft.com/office/drawing/2014/main" id="{CAEE413D-AEE4-40B9-A162-68AE42A0E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11" r="43408" b="23111"/>
            <a:stretch/>
          </p:blipFill>
          <p:spPr bwMode="auto">
            <a:xfrm>
              <a:off x="8440501" y="620939"/>
              <a:ext cx="1840933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83451BA6-AC0A-46F7-A366-3F954587E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4808" y="2030819"/>
              <a:ext cx="1419817" cy="11600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ตัวเชื่อมต่อตรง 20">
              <a:extLst>
                <a:ext uri="{FF2B5EF4-FFF2-40B4-BE49-F238E27FC236}">
                  <a16:creationId xmlns:a16="http://schemas.microsoft.com/office/drawing/2014/main" id="{9E4B0C33-D317-4716-9A4E-5CEEBA829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9336" y="2030819"/>
              <a:ext cx="401000" cy="496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ตัวเชื่อมต่อตรง 23">
              <a:extLst>
                <a:ext uri="{FF2B5EF4-FFF2-40B4-BE49-F238E27FC236}">
                  <a16:creationId xmlns:a16="http://schemas.microsoft.com/office/drawing/2014/main" id="{52EFDE99-5B14-46BC-A448-F5CAA0E27C20}"/>
                </a:ext>
              </a:extLst>
            </p:cNvPr>
            <p:cNvCxnSpPr>
              <a:cxnSpLocks/>
            </p:cNvCxnSpPr>
            <p:nvPr/>
          </p:nvCxnSpPr>
          <p:spPr>
            <a:xfrm>
              <a:off x="9336980" y="2030819"/>
              <a:ext cx="0" cy="2668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ตัวเชื่อมต่อตรง 25">
              <a:extLst>
                <a:ext uri="{FF2B5EF4-FFF2-40B4-BE49-F238E27FC236}">
                  <a16:creationId xmlns:a16="http://schemas.microsoft.com/office/drawing/2014/main" id="{FACF87F2-A304-4EEB-A8C4-E5B99D5EB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4808" y="2527300"/>
              <a:ext cx="561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LED (Light-emitting diode) - Download Free 3D model by sas111 (@sas111)  [0c58555]">
              <a:extLst>
                <a:ext uri="{FF2B5EF4-FFF2-40B4-BE49-F238E27FC236}">
                  <a16:creationId xmlns:a16="http://schemas.microsoft.com/office/drawing/2014/main" id="{167DCC68-ADD3-4F9F-AE44-ECA3B1071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48"/>
            <a:stretch/>
          </p:blipFill>
          <p:spPr bwMode="auto">
            <a:xfrm>
              <a:off x="2066738" y="3259319"/>
              <a:ext cx="763687" cy="1979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ตัวเชื่อมต่อตรง 32">
              <a:extLst>
                <a:ext uri="{FF2B5EF4-FFF2-40B4-BE49-F238E27FC236}">
                  <a16:creationId xmlns:a16="http://schemas.microsoft.com/office/drawing/2014/main" id="{FCF070DB-14F9-4A16-B53A-F31A60FACEAC}"/>
                </a:ext>
              </a:extLst>
            </p:cNvPr>
            <p:cNvCxnSpPr>
              <a:cxnSpLocks/>
            </p:cNvCxnSpPr>
            <p:nvPr/>
          </p:nvCxnSpPr>
          <p:spPr>
            <a:xfrm>
              <a:off x="2495547" y="4970721"/>
              <a:ext cx="5028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ตัวเชื่อมต่อตรง 34">
              <a:extLst>
                <a:ext uri="{FF2B5EF4-FFF2-40B4-BE49-F238E27FC236}">
                  <a16:creationId xmlns:a16="http://schemas.microsoft.com/office/drawing/2014/main" id="{1CA0B77F-84B4-4C4C-9E87-C81551DE4EBA}"/>
                </a:ext>
              </a:extLst>
            </p:cNvPr>
            <p:cNvCxnSpPr>
              <a:cxnSpLocks/>
            </p:cNvCxnSpPr>
            <p:nvPr/>
          </p:nvCxnSpPr>
          <p:spPr>
            <a:xfrm>
              <a:off x="2367142" y="5094059"/>
              <a:ext cx="169050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ตัวเชื่อมต่อตรง 37">
              <a:extLst>
                <a:ext uri="{FF2B5EF4-FFF2-40B4-BE49-F238E27FC236}">
                  <a16:creationId xmlns:a16="http://schemas.microsoft.com/office/drawing/2014/main" id="{D59B657F-D5EE-4E54-B621-D1FCDD033405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50" y="4751159"/>
              <a:ext cx="0" cy="3429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>
              <a:extLst>
                <a:ext uri="{FF2B5EF4-FFF2-40B4-BE49-F238E27FC236}">
                  <a16:creationId xmlns:a16="http://schemas.microsoft.com/office/drawing/2014/main" id="{8F282B0A-C9C8-4549-A037-7074442B3215}"/>
                </a:ext>
              </a:extLst>
            </p:cNvPr>
            <p:cNvCxnSpPr>
              <a:cxnSpLocks/>
            </p:cNvCxnSpPr>
            <p:nvPr/>
          </p:nvCxnSpPr>
          <p:spPr>
            <a:xfrm>
              <a:off x="9058887" y="4699000"/>
              <a:ext cx="278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ตัวเชื่อมต่อตรง 43">
              <a:extLst>
                <a:ext uri="{FF2B5EF4-FFF2-40B4-BE49-F238E27FC236}">
                  <a16:creationId xmlns:a16="http://schemas.microsoft.com/office/drawing/2014/main" id="{D976795F-EA46-4348-A496-613B3F6D787E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15" y="4512469"/>
              <a:ext cx="0" cy="2958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ตัวเชื่อมต่อตรง 44">
              <a:extLst>
                <a:ext uri="{FF2B5EF4-FFF2-40B4-BE49-F238E27FC236}">
                  <a16:creationId xmlns:a16="http://schemas.microsoft.com/office/drawing/2014/main" id="{0C1F53FB-1C05-4448-AD2E-3B2E3EE1A327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15" y="4807058"/>
              <a:ext cx="3093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ตัวเชื่อมต่อตรง 47">
              <a:extLst>
                <a:ext uri="{FF2B5EF4-FFF2-40B4-BE49-F238E27FC236}">
                  <a16:creationId xmlns:a16="http://schemas.microsoft.com/office/drawing/2014/main" id="{3CE60123-A999-4652-94EF-937928BCAAF5}"/>
                </a:ext>
              </a:extLst>
            </p:cNvPr>
            <p:cNvCxnSpPr>
              <a:cxnSpLocks/>
            </p:cNvCxnSpPr>
            <p:nvPr/>
          </p:nvCxnSpPr>
          <p:spPr>
            <a:xfrm>
              <a:off x="8312821" y="4532529"/>
              <a:ext cx="3093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กล่องข้อความ 50">
              <a:extLst>
                <a:ext uri="{FF2B5EF4-FFF2-40B4-BE49-F238E27FC236}">
                  <a16:creationId xmlns:a16="http://schemas.microsoft.com/office/drawing/2014/main" id="{AFF89278-F6F4-40DA-8C3A-6D715F510C53}"/>
                </a:ext>
              </a:extLst>
            </p:cNvPr>
            <p:cNvSpPr txBox="1"/>
            <p:nvPr/>
          </p:nvSpPr>
          <p:spPr>
            <a:xfrm>
              <a:off x="4809620" y="575128"/>
              <a:ext cx="256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Writing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299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</Words>
  <Application>Microsoft Office PowerPoint</Application>
  <PresentationFormat>แบบจอกว้าง</PresentationFormat>
  <Paragraphs>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Nate Jamari</dc:creator>
  <cp:lastModifiedBy>Nate Jamari</cp:lastModifiedBy>
  <cp:revision>6</cp:revision>
  <dcterms:created xsi:type="dcterms:W3CDTF">2021-12-31T13:49:48Z</dcterms:created>
  <dcterms:modified xsi:type="dcterms:W3CDTF">2022-01-01T04:56:09Z</dcterms:modified>
</cp:coreProperties>
</file>