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66" d="100"/>
          <a:sy n="66" d="100"/>
        </p:scale>
        <p:origin x="1494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D130268-4989-47B2-A8C4-22FE45AC3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F33F3536-6214-4500-8907-116415B15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136153C-0AEB-4F0A-89E6-60E05FB3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25D44-1DA3-45B6-BF9C-7C47F0C9F839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F24CFAC-B77A-4DB9-B638-F3E592153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4A7A4CF-1363-427D-BF6A-344739F8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93727-8958-4FFC-A381-87976578F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2A8022E-1A04-4343-9CFB-B81D7BBB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F45D03BA-722B-435A-91DF-0E4A06EE0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4950790-91D5-4838-A0F8-2A37ABF6A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25D44-1DA3-45B6-BF9C-7C47F0C9F839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8E395D23-31B9-4D72-9757-623344E3A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7D38AA3-2BAC-4027-AD36-90C69C29B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93727-8958-4FFC-A381-87976578F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57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217563BB-686E-486F-BFAB-4EFD8E6CD8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6EDDA6C9-7AEA-41AB-8ED8-BCD23BA26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29D24EA7-5744-4031-B5CD-63E348AA7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25D44-1DA3-45B6-BF9C-7C47F0C9F839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9AE2B6A-99E8-4623-A32F-D1D620E7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59683235-95C1-409A-9209-965A9C586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93727-8958-4FFC-A381-87976578F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1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1B66D81-4815-4ED3-A267-F4DCC1EEB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0523BDD-C3F4-4625-A6E9-9E1710773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22AC7574-59E9-45E6-8050-B01C88901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25D44-1DA3-45B6-BF9C-7C47F0C9F839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0A4669EC-9F51-45E2-B35E-AF378C347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7A956A70-9E25-4785-9059-EB4502C1F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93727-8958-4FFC-A381-87976578F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4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ED4D0BB-5F52-4E6E-9B11-6EAE202D9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87BC7A0E-A3F3-448C-A8B1-C30C762D4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843FF5A-1D05-4826-8FE5-4DC70D681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25D44-1DA3-45B6-BF9C-7C47F0C9F839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C9845E30-9C86-4C8F-8806-C4F25F83D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B8A23C87-A8EA-4C17-8F49-8D4E96411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93727-8958-4FFC-A381-87976578F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15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92445F1-E7D5-4C41-8A8A-D42DA8AC3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EB67ECBE-7778-4A00-B942-F72ED1F278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ACD51F20-3D94-484A-AB8C-55978C55D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4EDF5265-51B6-4493-A2F5-5E3AB680B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25D44-1DA3-45B6-BF9C-7C47F0C9F839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9576F823-5FDA-4F85-968D-69577EAFE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661F3149-8945-4B8E-9DC3-A3D0FA142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93727-8958-4FFC-A381-87976578F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96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A2BE87E-ABD0-4702-A96B-E4AAA8BB8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9DAEE863-270A-4BD3-A8F8-7829D92AC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120177E1-D548-464D-BFE9-22EBD5AE3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3349E194-FB20-4DFB-886F-16434508D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E2C96875-26EA-4EFC-BC25-DBAE389292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0CCAFB65-6341-4F10-B22E-D8F090DD2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25D44-1DA3-45B6-BF9C-7C47F0C9F839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B32C6056-4ACA-41F8-B52E-8D3AF73C7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F324A475-E95B-49CB-A96F-37F649558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93727-8958-4FFC-A381-87976578F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57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4F5F212-D611-429B-9972-B46E5C64A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02F9F897-5040-4F53-8264-CAE3EAA58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25D44-1DA3-45B6-BF9C-7C47F0C9F839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0B2AA69B-E9DF-4DD6-AF90-D33BD0DFB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0F23D320-F50B-4FA2-8A61-F6C5C5564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93727-8958-4FFC-A381-87976578F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2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98FE032F-0FE5-406D-9021-B70550871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25D44-1DA3-45B6-BF9C-7C47F0C9F839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FD957137-5326-4EEA-97E6-03C725E3B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F2E66DC4-B2B6-4D0B-BC07-C7FC6BC1B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93727-8958-4FFC-A381-87976578F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7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16E6C37-5899-4DDF-9F0C-09C4FDBD7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6B544546-5A26-44C7-8DED-9F598D750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B7E20D9A-F119-4139-A610-6610E46D4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344202FE-2D8A-4BEB-AD60-02F7779A5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25D44-1DA3-45B6-BF9C-7C47F0C9F839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0E35BA42-35DC-4E4D-A229-553DF5C79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9D7D0031-FEA0-479B-B3D7-CE633246D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93727-8958-4FFC-A381-87976578F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3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78A27E6-6744-4A61-A786-B82B2B273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FD1CCBE9-4341-44C0-BA19-635F47A0C5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E4684CF8-DEA6-48D1-B393-6ABC0817A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6A25D41F-B333-44ED-943D-A5F082995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25D44-1DA3-45B6-BF9C-7C47F0C9F839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0A2687CD-8114-4E69-A3DB-75BEA1E82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FA0AE791-E477-4CAC-83E2-B2F2489FA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93727-8958-4FFC-A381-87976578F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59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30B47D7C-262E-438E-BB90-DAECD490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F95DA6AA-3A10-45EF-A111-BE0F1C884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78B1C13-B09F-4C8A-843B-0AB81B183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25D44-1DA3-45B6-BF9C-7C47F0C9F839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1711B12A-517C-4A48-95C2-CC194F404E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D5B48130-BE7C-4F2B-8A11-E3BC3D04F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93727-8958-4FFC-A381-87976578F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51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กลุ่ม 28">
            <a:extLst>
              <a:ext uri="{FF2B5EF4-FFF2-40B4-BE49-F238E27FC236}">
                <a16:creationId xmlns:a16="http://schemas.microsoft.com/office/drawing/2014/main" id="{B5185313-9F1B-4ABA-BA0E-28E5C8C7E02A}"/>
              </a:ext>
            </a:extLst>
          </p:cNvPr>
          <p:cNvGrpSpPr/>
          <p:nvPr/>
        </p:nvGrpSpPr>
        <p:grpSpPr>
          <a:xfrm>
            <a:off x="2343212" y="786809"/>
            <a:ext cx="6985591" cy="5722511"/>
            <a:chOff x="2386755" y="786809"/>
            <a:chExt cx="6985591" cy="5722511"/>
          </a:xfrm>
        </p:grpSpPr>
        <p:sp>
          <p:nvSpPr>
            <p:cNvPr id="22" name="สี่เหลี่ยมผืนผ้า 21">
              <a:extLst>
                <a:ext uri="{FF2B5EF4-FFF2-40B4-BE49-F238E27FC236}">
                  <a16:creationId xmlns:a16="http://schemas.microsoft.com/office/drawing/2014/main" id="{F1A7BFC1-FB96-4FA4-8DB4-052FF6F7DA2E}"/>
                </a:ext>
              </a:extLst>
            </p:cNvPr>
            <p:cNvSpPr/>
            <p:nvPr/>
          </p:nvSpPr>
          <p:spPr>
            <a:xfrm>
              <a:off x="2386755" y="786809"/>
              <a:ext cx="6985591" cy="57225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สี่เหลี่ยมผืนผ้า 3">
              <a:extLst>
                <a:ext uri="{FF2B5EF4-FFF2-40B4-BE49-F238E27FC236}">
                  <a16:creationId xmlns:a16="http://schemas.microsoft.com/office/drawing/2014/main" id="{D49731BF-F176-4D63-80CD-E01E1AA3E1B9}"/>
                </a:ext>
              </a:extLst>
            </p:cNvPr>
            <p:cNvSpPr/>
            <p:nvPr/>
          </p:nvSpPr>
          <p:spPr>
            <a:xfrm>
              <a:off x="3735613" y="2288195"/>
              <a:ext cx="4590597" cy="35193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ลูกศรเชื่อมต่อแบบตรง 7">
              <a:extLst>
                <a:ext uri="{FF2B5EF4-FFF2-40B4-BE49-F238E27FC236}">
                  <a16:creationId xmlns:a16="http://schemas.microsoft.com/office/drawing/2014/main" id="{DC61EE91-CB26-484C-BF5A-7E113821A4F8}"/>
                </a:ext>
              </a:extLst>
            </p:cNvPr>
            <p:cNvCxnSpPr>
              <a:cxnSpLocks/>
            </p:cNvCxnSpPr>
            <p:nvPr/>
          </p:nvCxnSpPr>
          <p:spPr>
            <a:xfrm>
              <a:off x="3735613" y="2043646"/>
              <a:ext cx="459059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ลูกศรเชื่อมต่อแบบตรง 8">
              <a:extLst>
                <a:ext uri="{FF2B5EF4-FFF2-40B4-BE49-F238E27FC236}">
                  <a16:creationId xmlns:a16="http://schemas.microsoft.com/office/drawing/2014/main" id="{1C21033C-BE05-4E0F-A172-5DC762C68179}"/>
                </a:ext>
              </a:extLst>
            </p:cNvPr>
            <p:cNvCxnSpPr>
              <a:cxnSpLocks/>
            </p:cNvCxnSpPr>
            <p:nvPr/>
          </p:nvCxnSpPr>
          <p:spPr>
            <a:xfrm>
              <a:off x="3526507" y="2288195"/>
              <a:ext cx="0" cy="351937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กล่องข้อความ 11">
              <a:extLst>
                <a:ext uri="{FF2B5EF4-FFF2-40B4-BE49-F238E27FC236}">
                  <a16:creationId xmlns:a16="http://schemas.microsoft.com/office/drawing/2014/main" id="{09EA24E5-0281-4646-9758-771DEF338D8F}"/>
                </a:ext>
              </a:extLst>
            </p:cNvPr>
            <p:cNvSpPr txBox="1"/>
            <p:nvPr/>
          </p:nvSpPr>
          <p:spPr>
            <a:xfrm>
              <a:off x="5831733" y="1552040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 cm</a:t>
              </a:r>
            </a:p>
          </p:txBody>
        </p:sp>
        <p:sp>
          <p:nvSpPr>
            <p:cNvPr id="13" name="กล่องข้อความ 12">
              <a:extLst>
                <a:ext uri="{FF2B5EF4-FFF2-40B4-BE49-F238E27FC236}">
                  <a16:creationId xmlns:a16="http://schemas.microsoft.com/office/drawing/2014/main" id="{286CD45A-6D2B-45A2-9038-2B0733334B16}"/>
                </a:ext>
              </a:extLst>
            </p:cNvPr>
            <p:cNvSpPr txBox="1"/>
            <p:nvPr/>
          </p:nvSpPr>
          <p:spPr>
            <a:xfrm>
              <a:off x="2889794" y="3863217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 cm</a:t>
              </a:r>
            </a:p>
          </p:txBody>
        </p:sp>
        <p:sp>
          <p:nvSpPr>
            <p:cNvPr id="14" name="สี่เหลี่ยมผืนผ้า 13">
              <a:extLst>
                <a:ext uri="{FF2B5EF4-FFF2-40B4-BE49-F238E27FC236}">
                  <a16:creationId xmlns:a16="http://schemas.microsoft.com/office/drawing/2014/main" id="{BDA8B72E-D3EC-4536-8D49-C914A13E283A}"/>
                </a:ext>
              </a:extLst>
            </p:cNvPr>
            <p:cNvSpPr/>
            <p:nvPr/>
          </p:nvSpPr>
          <p:spPr>
            <a:xfrm>
              <a:off x="4243318" y="2708180"/>
              <a:ext cx="1339703" cy="13397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สี่เหลี่ยมผืนผ้า 16">
              <a:extLst>
                <a:ext uri="{FF2B5EF4-FFF2-40B4-BE49-F238E27FC236}">
                  <a16:creationId xmlns:a16="http://schemas.microsoft.com/office/drawing/2014/main" id="{4AA5E00A-2065-40C3-A946-B7C411A0699B}"/>
                </a:ext>
              </a:extLst>
            </p:cNvPr>
            <p:cNvSpPr/>
            <p:nvPr/>
          </p:nvSpPr>
          <p:spPr>
            <a:xfrm>
              <a:off x="6457814" y="2708180"/>
              <a:ext cx="1339703" cy="13397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สี่เหลี่ยมผืนผ้า 17">
              <a:extLst>
                <a:ext uri="{FF2B5EF4-FFF2-40B4-BE49-F238E27FC236}">
                  <a16:creationId xmlns:a16="http://schemas.microsoft.com/office/drawing/2014/main" id="{FC5A3B32-EB45-424E-B37A-00A9E1F41ACD}"/>
                </a:ext>
              </a:extLst>
            </p:cNvPr>
            <p:cNvSpPr/>
            <p:nvPr/>
          </p:nvSpPr>
          <p:spPr>
            <a:xfrm>
              <a:off x="5257829" y="2505136"/>
              <a:ext cx="1523997" cy="312419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สี่เหลี่ยมผืนผ้า 18">
              <a:extLst>
                <a:ext uri="{FF2B5EF4-FFF2-40B4-BE49-F238E27FC236}">
                  <a16:creationId xmlns:a16="http://schemas.microsoft.com/office/drawing/2014/main" id="{F97E2032-4C00-40B4-9336-5CF3FFD63602}"/>
                </a:ext>
              </a:extLst>
            </p:cNvPr>
            <p:cNvSpPr/>
            <p:nvPr/>
          </p:nvSpPr>
          <p:spPr>
            <a:xfrm>
              <a:off x="5791028" y="2358782"/>
              <a:ext cx="479765" cy="146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กล่องข้อความ 23">
              <a:extLst>
                <a:ext uri="{FF2B5EF4-FFF2-40B4-BE49-F238E27FC236}">
                  <a16:creationId xmlns:a16="http://schemas.microsoft.com/office/drawing/2014/main" id="{4544B5B9-028B-4348-9811-B01E352FA17B}"/>
                </a:ext>
              </a:extLst>
            </p:cNvPr>
            <p:cNvSpPr txBox="1"/>
            <p:nvPr/>
          </p:nvSpPr>
          <p:spPr>
            <a:xfrm>
              <a:off x="4513027" y="3193365"/>
              <a:ext cx="800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Switch</a:t>
              </a:r>
            </a:p>
          </p:txBody>
        </p:sp>
        <p:sp>
          <p:nvSpPr>
            <p:cNvPr id="25" name="กล่องข้อความ 24">
              <a:extLst>
                <a:ext uri="{FF2B5EF4-FFF2-40B4-BE49-F238E27FC236}">
                  <a16:creationId xmlns:a16="http://schemas.microsoft.com/office/drawing/2014/main" id="{1B99B342-7C6B-4615-89ED-65EC90535663}"/>
                </a:ext>
              </a:extLst>
            </p:cNvPr>
            <p:cNvSpPr txBox="1"/>
            <p:nvPr/>
          </p:nvSpPr>
          <p:spPr>
            <a:xfrm>
              <a:off x="6827940" y="3136215"/>
              <a:ext cx="800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Switch</a:t>
              </a:r>
            </a:p>
          </p:txBody>
        </p:sp>
        <p:sp>
          <p:nvSpPr>
            <p:cNvPr id="27" name="กล่องข้อความ 26">
              <a:extLst>
                <a:ext uri="{FF2B5EF4-FFF2-40B4-BE49-F238E27FC236}">
                  <a16:creationId xmlns:a16="http://schemas.microsoft.com/office/drawing/2014/main" id="{0FB257B7-EA35-4108-82AA-53731650F3D0}"/>
                </a:ext>
              </a:extLst>
            </p:cNvPr>
            <p:cNvSpPr txBox="1"/>
            <p:nvPr/>
          </p:nvSpPr>
          <p:spPr>
            <a:xfrm>
              <a:off x="5509570" y="4333454"/>
              <a:ext cx="10426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Arduino Pro Micro</a:t>
              </a:r>
            </a:p>
          </p:txBody>
        </p:sp>
        <p:sp>
          <p:nvSpPr>
            <p:cNvPr id="28" name="กล่องข้อความ 27">
              <a:extLst>
                <a:ext uri="{FF2B5EF4-FFF2-40B4-BE49-F238E27FC236}">
                  <a16:creationId xmlns:a16="http://schemas.microsoft.com/office/drawing/2014/main" id="{E9910CA7-B4DB-477A-B562-2B965959D6EB}"/>
                </a:ext>
              </a:extLst>
            </p:cNvPr>
            <p:cNvSpPr txBox="1"/>
            <p:nvPr/>
          </p:nvSpPr>
          <p:spPr>
            <a:xfrm>
              <a:off x="4547555" y="886035"/>
              <a:ext cx="29667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Assembly Positions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7085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กลุ่ม 45">
            <a:extLst>
              <a:ext uri="{FF2B5EF4-FFF2-40B4-BE49-F238E27FC236}">
                <a16:creationId xmlns:a16="http://schemas.microsoft.com/office/drawing/2014/main" id="{92F95763-6517-423F-9961-1AD144D9AE97}"/>
              </a:ext>
            </a:extLst>
          </p:cNvPr>
          <p:cNvGrpSpPr/>
          <p:nvPr/>
        </p:nvGrpSpPr>
        <p:grpSpPr>
          <a:xfrm>
            <a:off x="1422400" y="177800"/>
            <a:ext cx="9334500" cy="6388100"/>
            <a:chOff x="1422400" y="177800"/>
            <a:chExt cx="9334500" cy="6388100"/>
          </a:xfrm>
        </p:grpSpPr>
        <p:sp>
          <p:nvSpPr>
            <p:cNvPr id="43" name="สี่เหลี่ยมผืนผ้า 42">
              <a:extLst>
                <a:ext uri="{FF2B5EF4-FFF2-40B4-BE49-F238E27FC236}">
                  <a16:creationId xmlns:a16="http://schemas.microsoft.com/office/drawing/2014/main" id="{3C879BED-1AC1-45F3-AEBC-CDF6B9A91ACF}"/>
                </a:ext>
              </a:extLst>
            </p:cNvPr>
            <p:cNvSpPr/>
            <p:nvPr/>
          </p:nvSpPr>
          <p:spPr>
            <a:xfrm>
              <a:off x="1422400" y="177800"/>
              <a:ext cx="9334500" cy="6388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Picture 8" descr="LED (Light-emitting diode) - Download Free 3D model by sas111 (@sas111)  [0c58555]">
              <a:extLst>
                <a:ext uri="{FF2B5EF4-FFF2-40B4-BE49-F238E27FC236}">
                  <a16:creationId xmlns:a16="http://schemas.microsoft.com/office/drawing/2014/main" id="{9CA3CE9F-29A9-4305-8C73-5E75ADF1E3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048"/>
            <a:stretch/>
          </p:blipFill>
          <p:spPr bwMode="auto">
            <a:xfrm>
              <a:off x="8625115" y="2991108"/>
              <a:ext cx="763687" cy="1979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Arduino Leonardo Pro Micro ATmega32U4 5V/16MHz พร้อม PIN Header - ขาย  Arduino อุปกรณ์ Arduino คุณภาพดี ราคาถูก ส่งไว ส่งฟรี : Inspired by  LnwShop.com">
              <a:extLst>
                <a:ext uri="{FF2B5EF4-FFF2-40B4-BE49-F238E27FC236}">
                  <a16:creationId xmlns:a16="http://schemas.microsoft.com/office/drawing/2014/main" id="{015A4C48-06F2-4A0A-AEA6-AAB36DB83D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7343" y="1146628"/>
              <a:ext cx="4847772" cy="48477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RGB Switch for Cherry Mx Keyswitches Keymodule Mechanical Keyboard Switches,Brown  3 Pin 10PCS,45CN Actuation Force - buy RGB Switch for Cherry Mx Keyswitches  Keymodule Mechanical Keyboard Switches,Brown 3 Pin 10PCS,45CN Actuation  Force:">
              <a:extLst>
                <a:ext uri="{FF2B5EF4-FFF2-40B4-BE49-F238E27FC236}">
                  <a16:creationId xmlns:a16="http://schemas.microsoft.com/office/drawing/2014/main" id="{CB417755-2253-42E6-AF25-520F401AC7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111" r="43408" b="23111"/>
            <a:stretch/>
          </p:blipFill>
          <p:spPr bwMode="auto">
            <a:xfrm>
              <a:off x="2121024" y="620939"/>
              <a:ext cx="1840933" cy="1619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" name="ตัวเชื่อมต่อตรง 2">
              <a:extLst>
                <a:ext uri="{FF2B5EF4-FFF2-40B4-BE49-F238E27FC236}">
                  <a16:creationId xmlns:a16="http://schemas.microsoft.com/office/drawing/2014/main" id="{3E09B7DC-95FC-4211-9E37-3A15E97CE5A3}"/>
                </a:ext>
              </a:extLst>
            </p:cNvPr>
            <p:cNvCxnSpPr>
              <a:cxnSpLocks/>
            </p:cNvCxnSpPr>
            <p:nvPr/>
          </p:nvCxnSpPr>
          <p:spPr>
            <a:xfrm>
              <a:off x="3444949" y="2030819"/>
              <a:ext cx="612701" cy="134579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ตัวเชื่อมต่อตรง 8">
              <a:extLst>
                <a:ext uri="{FF2B5EF4-FFF2-40B4-BE49-F238E27FC236}">
                  <a16:creationId xmlns:a16="http://schemas.microsoft.com/office/drawing/2014/main" id="{B0AAD943-6783-4841-80F1-E3B8DAF1199F}"/>
                </a:ext>
              </a:extLst>
            </p:cNvPr>
            <p:cNvCxnSpPr>
              <a:cxnSpLocks/>
            </p:cNvCxnSpPr>
            <p:nvPr/>
          </p:nvCxnSpPr>
          <p:spPr>
            <a:xfrm>
              <a:off x="2998445" y="2030819"/>
              <a:ext cx="389449" cy="8825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ตัวเชื่อมต่อตรง 11">
              <a:extLst>
                <a:ext uri="{FF2B5EF4-FFF2-40B4-BE49-F238E27FC236}">
                  <a16:creationId xmlns:a16="http://schemas.microsoft.com/office/drawing/2014/main" id="{989F0B74-6A11-4589-969F-440B423201E6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94" y="2913321"/>
              <a:ext cx="6697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ตัวเชื่อมต่อตรง 14">
              <a:extLst>
                <a:ext uri="{FF2B5EF4-FFF2-40B4-BE49-F238E27FC236}">
                  <a16:creationId xmlns:a16="http://schemas.microsoft.com/office/drawing/2014/main" id="{15E1C3B7-6319-4BE6-B61C-66486423F24D}"/>
                </a:ext>
              </a:extLst>
            </p:cNvPr>
            <p:cNvCxnSpPr>
              <a:cxnSpLocks/>
            </p:cNvCxnSpPr>
            <p:nvPr/>
          </p:nvCxnSpPr>
          <p:spPr>
            <a:xfrm>
              <a:off x="2998445" y="2030819"/>
              <a:ext cx="0" cy="29069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6" descr="RGB Switch for Cherry Mx Keyswitches Keymodule Mechanical Keyboard Switches,Brown  3 Pin 10PCS,45CN Actuation Force - buy RGB Switch for Cherry Mx Keyswitches  Keymodule Mechanical Keyboard Switches,Brown 3 Pin 10PCS,45CN Actuation  Force:">
              <a:extLst>
                <a:ext uri="{FF2B5EF4-FFF2-40B4-BE49-F238E27FC236}">
                  <a16:creationId xmlns:a16="http://schemas.microsoft.com/office/drawing/2014/main" id="{CAEE413D-AEE4-40B9-A162-68AE42A0EA2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111" r="43408" b="23111"/>
            <a:stretch/>
          </p:blipFill>
          <p:spPr bwMode="auto">
            <a:xfrm>
              <a:off x="8440501" y="620939"/>
              <a:ext cx="1840933" cy="1619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ตัวเชื่อมต่อตรง 18">
              <a:extLst>
                <a:ext uri="{FF2B5EF4-FFF2-40B4-BE49-F238E27FC236}">
                  <a16:creationId xmlns:a16="http://schemas.microsoft.com/office/drawing/2014/main" id="{83451BA6-AC0A-46F7-A366-3F954587E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44808" y="2030819"/>
              <a:ext cx="1419817" cy="116005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ตัวเชื่อมต่อตรง 20">
              <a:extLst>
                <a:ext uri="{FF2B5EF4-FFF2-40B4-BE49-F238E27FC236}">
                  <a16:creationId xmlns:a16="http://schemas.microsoft.com/office/drawing/2014/main" id="{9E4B0C33-D317-4716-9A4E-5CEEBA829E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09336" y="2030819"/>
              <a:ext cx="401000" cy="4964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ตัวเชื่อมต่อตรง 23">
              <a:extLst>
                <a:ext uri="{FF2B5EF4-FFF2-40B4-BE49-F238E27FC236}">
                  <a16:creationId xmlns:a16="http://schemas.microsoft.com/office/drawing/2014/main" id="{52EFDE99-5B14-46BC-A448-F5CAA0E27C20}"/>
                </a:ext>
              </a:extLst>
            </p:cNvPr>
            <p:cNvCxnSpPr>
              <a:cxnSpLocks/>
            </p:cNvCxnSpPr>
            <p:nvPr/>
          </p:nvCxnSpPr>
          <p:spPr>
            <a:xfrm>
              <a:off x="9336980" y="2030819"/>
              <a:ext cx="0" cy="26681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ตัวเชื่อมต่อตรง 25">
              <a:extLst>
                <a:ext uri="{FF2B5EF4-FFF2-40B4-BE49-F238E27FC236}">
                  <a16:creationId xmlns:a16="http://schemas.microsoft.com/office/drawing/2014/main" id="{FACF87F2-A304-4EEB-A8C4-E5B99D5EBE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44808" y="2527300"/>
              <a:ext cx="56135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2" name="Picture 8" descr="LED (Light-emitting diode) - Download Free 3D model by sas111 (@sas111)  [0c58555]">
              <a:extLst>
                <a:ext uri="{FF2B5EF4-FFF2-40B4-BE49-F238E27FC236}">
                  <a16:creationId xmlns:a16="http://schemas.microsoft.com/office/drawing/2014/main" id="{167DCC68-ADD3-4F9F-AE44-ECA3B1071E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048"/>
            <a:stretch/>
          </p:blipFill>
          <p:spPr bwMode="auto">
            <a:xfrm>
              <a:off x="2066738" y="3259319"/>
              <a:ext cx="763687" cy="1979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3" name="ตัวเชื่อมต่อตรง 32">
              <a:extLst>
                <a:ext uri="{FF2B5EF4-FFF2-40B4-BE49-F238E27FC236}">
                  <a16:creationId xmlns:a16="http://schemas.microsoft.com/office/drawing/2014/main" id="{FCF070DB-14F9-4A16-B53A-F31A60FACEAC}"/>
                </a:ext>
              </a:extLst>
            </p:cNvPr>
            <p:cNvCxnSpPr>
              <a:cxnSpLocks/>
            </p:cNvCxnSpPr>
            <p:nvPr/>
          </p:nvCxnSpPr>
          <p:spPr>
            <a:xfrm>
              <a:off x="2495547" y="4970721"/>
              <a:ext cx="5028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ตัวเชื่อมต่อตรง 34">
              <a:extLst>
                <a:ext uri="{FF2B5EF4-FFF2-40B4-BE49-F238E27FC236}">
                  <a16:creationId xmlns:a16="http://schemas.microsoft.com/office/drawing/2014/main" id="{1CA0B77F-84B4-4C4C-9E87-C81551DE4EBA}"/>
                </a:ext>
              </a:extLst>
            </p:cNvPr>
            <p:cNvCxnSpPr>
              <a:cxnSpLocks/>
            </p:cNvCxnSpPr>
            <p:nvPr/>
          </p:nvCxnSpPr>
          <p:spPr>
            <a:xfrm>
              <a:off x="2367142" y="5094059"/>
              <a:ext cx="169050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ตัวเชื่อมต่อตรง 37">
              <a:extLst>
                <a:ext uri="{FF2B5EF4-FFF2-40B4-BE49-F238E27FC236}">
                  <a16:creationId xmlns:a16="http://schemas.microsoft.com/office/drawing/2014/main" id="{D59B657F-D5EE-4E54-B621-D1FCDD033405}"/>
                </a:ext>
              </a:extLst>
            </p:cNvPr>
            <p:cNvCxnSpPr>
              <a:cxnSpLocks/>
            </p:cNvCxnSpPr>
            <p:nvPr/>
          </p:nvCxnSpPr>
          <p:spPr>
            <a:xfrm>
              <a:off x="4057650" y="4751159"/>
              <a:ext cx="0" cy="3429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ตัวเชื่อมต่อตรง 41">
              <a:extLst>
                <a:ext uri="{FF2B5EF4-FFF2-40B4-BE49-F238E27FC236}">
                  <a16:creationId xmlns:a16="http://schemas.microsoft.com/office/drawing/2014/main" id="{8F282B0A-C9C8-4549-A037-7074442B3215}"/>
                </a:ext>
              </a:extLst>
            </p:cNvPr>
            <p:cNvCxnSpPr>
              <a:cxnSpLocks/>
            </p:cNvCxnSpPr>
            <p:nvPr/>
          </p:nvCxnSpPr>
          <p:spPr>
            <a:xfrm>
              <a:off x="9058887" y="4699000"/>
              <a:ext cx="27809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ตัวเชื่อมต่อตรง 43">
              <a:extLst>
                <a:ext uri="{FF2B5EF4-FFF2-40B4-BE49-F238E27FC236}">
                  <a16:creationId xmlns:a16="http://schemas.microsoft.com/office/drawing/2014/main" id="{D976795F-EA46-4348-A496-613B3F6D787E}"/>
                </a:ext>
              </a:extLst>
            </p:cNvPr>
            <p:cNvCxnSpPr>
              <a:cxnSpLocks/>
            </p:cNvCxnSpPr>
            <p:nvPr/>
          </p:nvCxnSpPr>
          <p:spPr>
            <a:xfrm>
              <a:off x="8625115" y="4512469"/>
              <a:ext cx="0" cy="29584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ตัวเชื่อมต่อตรง 44">
              <a:extLst>
                <a:ext uri="{FF2B5EF4-FFF2-40B4-BE49-F238E27FC236}">
                  <a16:creationId xmlns:a16="http://schemas.microsoft.com/office/drawing/2014/main" id="{0C1F53FB-1C05-4448-AD2E-3B2E3EE1A327}"/>
                </a:ext>
              </a:extLst>
            </p:cNvPr>
            <p:cNvCxnSpPr>
              <a:cxnSpLocks/>
            </p:cNvCxnSpPr>
            <p:nvPr/>
          </p:nvCxnSpPr>
          <p:spPr>
            <a:xfrm>
              <a:off x="8625115" y="4807058"/>
              <a:ext cx="309335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ตัวเชื่อมต่อตรง 47">
              <a:extLst>
                <a:ext uri="{FF2B5EF4-FFF2-40B4-BE49-F238E27FC236}">
                  <a16:creationId xmlns:a16="http://schemas.microsoft.com/office/drawing/2014/main" id="{3CE60123-A999-4652-94EF-937928BCAAF5}"/>
                </a:ext>
              </a:extLst>
            </p:cNvPr>
            <p:cNvCxnSpPr>
              <a:cxnSpLocks/>
            </p:cNvCxnSpPr>
            <p:nvPr/>
          </p:nvCxnSpPr>
          <p:spPr>
            <a:xfrm>
              <a:off x="8312821" y="4532529"/>
              <a:ext cx="309335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กล่องข้อความ 50">
              <a:extLst>
                <a:ext uri="{FF2B5EF4-FFF2-40B4-BE49-F238E27FC236}">
                  <a16:creationId xmlns:a16="http://schemas.microsoft.com/office/drawing/2014/main" id="{AFF89278-F6F4-40DA-8C3A-6D715F510C53}"/>
                </a:ext>
              </a:extLst>
            </p:cNvPr>
            <p:cNvSpPr txBox="1"/>
            <p:nvPr/>
          </p:nvSpPr>
          <p:spPr>
            <a:xfrm>
              <a:off x="4809620" y="575128"/>
              <a:ext cx="25600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Writing Diagram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892999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13</Words>
  <Application>Microsoft Office PowerPoint</Application>
  <PresentationFormat>แบบจอกว้าง</PresentationFormat>
  <Paragraphs>7</Paragraphs>
  <Slides>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ธีมของ Office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Nate Jamari</dc:creator>
  <cp:lastModifiedBy>Nate Jamari</cp:lastModifiedBy>
  <cp:revision>4</cp:revision>
  <dcterms:created xsi:type="dcterms:W3CDTF">2021-12-31T13:49:48Z</dcterms:created>
  <dcterms:modified xsi:type="dcterms:W3CDTF">2021-12-31T15:12:04Z</dcterms:modified>
</cp:coreProperties>
</file>