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4877" r:id="rId2"/>
    <p:sldId id="4945" r:id="rId3"/>
    <p:sldId id="4875" r:id="rId4"/>
    <p:sldId id="4946" r:id="rId5"/>
    <p:sldId id="4947" r:id="rId6"/>
    <p:sldId id="4708" r:id="rId7"/>
    <p:sldId id="485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1365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7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:a16="http://schemas.microsoft.com/office/drawing/2014/main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Develop a Real-time NETFLIX Website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10107"/>
                </a:solidFill>
              </a:rPr>
              <a:t>Day 6/30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1026" name="Picture 2" descr="What's New Since CSS3 In 2015? | CSS-Trick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8" y="1180539"/>
            <a:ext cx="474345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:a16="http://schemas.microsoft.com/office/drawing/2014/main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499" y="1765938"/>
            <a:ext cx="5746377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CURIOUS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:a16="http://schemas.microsoft.com/office/drawing/2014/main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904999" y="2985138"/>
            <a:ext cx="5724526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 LEARNING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CSS POSITION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Position property </a:t>
            </a: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CSS determines how an element is placed in the document flow 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Allow precise control over its position. 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59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TYPES OF CSS POSITION</a:t>
            </a:r>
            <a:endParaRPr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1214821"/>
            <a:ext cx="88232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Static: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stays in the normal page order.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Relative: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moves slightly from its normal spot.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Absolute: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moves inside its closest container.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Fixed: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stays in the same place on the screen, even when you scroll.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Sticky: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element sticks to the top when you scroll past it.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6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9BA95034-0176-C0BE-2538-BD85241087D5}"/>
              </a:ext>
            </a:extLst>
          </p:cNvPr>
          <p:cNvSpPr txBox="1">
            <a:spLocks/>
          </p:cNvSpPr>
          <p:nvPr/>
        </p:nvSpPr>
        <p:spPr>
          <a:xfrm>
            <a:off x="1005742" y="1714500"/>
            <a:ext cx="6991350" cy="85725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en-IN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Calibri" pitchFamily="34" charset="0"/>
              </a:rPr>
              <a:t>Lets CODE</a:t>
            </a:r>
            <a:endParaRPr lang="en-US" sz="8000" dirty="0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5" name="Picture 4" descr="C:\Users\Admin\Desktop\1601029993743.jpg">
            <a:extLst>
              <a:ext uri="{FF2B5EF4-FFF2-40B4-BE49-F238E27FC236}">
                <a16:creationId xmlns:a16="http://schemas.microsoft.com/office/drawing/2014/main" id="{1263A4EF-7C9D-758C-96F9-36E849015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0100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:a16="http://schemas.microsoft.com/office/drawing/2014/main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6242</TotalTime>
  <Words>118</Words>
  <Application>Microsoft Office PowerPoint</Application>
  <PresentationFormat>On-screen Show (16:9)</PresentationFormat>
  <Paragraphs>24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Andika</vt:lpstr>
      <vt:lpstr>Arial</vt:lpstr>
      <vt:lpstr>Bookman Old Style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CSS POSITION</vt:lpstr>
      <vt:lpstr>TYPES OF CSS POSITION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 JK'S PC</dc:creator>
  <cp:lastModifiedBy>Kishore J</cp:lastModifiedBy>
  <cp:revision>399</cp:revision>
  <dcterms:modified xsi:type="dcterms:W3CDTF">2025-07-03T13:58:51Z</dcterms:modified>
</cp:coreProperties>
</file>