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2"/>
  </p:notesMasterIdLst>
  <p:sldIdLst>
    <p:sldId id="4877" r:id="rId2"/>
    <p:sldId id="4945" r:id="rId3"/>
    <p:sldId id="4955" r:id="rId4"/>
    <p:sldId id="4951" r:id="rId5"/>
    <p:sldId id="4946" r:id="rId6"/>
    <p:sldId id="4947" r:id="rId7"/>
    <p:sldId id="4948" r:id="rId8"/>
    <p:sldId id="4954" r:id="rId9"/>
    <p:sldId id="4875" r:id="rId10"/>
    <p:sldId id="485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="" xmlns:a16="http://schemas.microsoft.com/office/drawing/2014/main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="" xmlns:a16="http://schemas.microsoft.com/office/drawing/2014/main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="" xmlns:a16="http://schemas.microsoft.com/office/drawing/2014/main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="" xmlns:a16="http://schemas.microsoft.com/office/drawing/2014/main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="" xmlns:a16="http://schemas.microsoft.com/office/drawing/2014/main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="" xmlns:a16="http://schemas.microsoft.com/office/drawing/2014/main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54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xmlns="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:a16="http://schemas.microsoft.com/office/drawing/2014/main" xmlns="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:a16="http://schemas.microsoft.com/office/drawing/2014/main" xmlns="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24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36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7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36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:a16="http://schemas.microsoft.com/office/drawing/2014/main" xmlns="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xmlns="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Hours Boot camp on </a:t>
            </a:r>
          </a:p>
          <a:p>
            <a:r>
              <a:rPr lang="en-US" sz="5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endParaRPr lang="en-US" sz="5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80808"/>
                </a:solidFill>
              </a:rPr>
              <a:t>Overview of JavaScript| Develop an </a:t>
            </a:r>
            <a:r>
              <a:rPr lang="en-IN" b="1" dirty="0" smtClean="0">
                <a:solidFill>
                  <a:srgbClr val="080808"/>
                </a:solidFill>
              </a:rPr>
              <a:t>Text to Speech Application</a:t>
            </a:r>
            <a:endParaRPr lang="en-IN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="" xmlns:a16="http://schemas.microsoft.com/office/drawing/2014/main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="" xmlns:a16="http://schemas.microsoft.com/office/drawing/2014/main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3" name="Picture 2" descr="Javascript Features| LearnVern | Learn in Hin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981" y="967396"/>
            <a:ext cx="3140212" cy="314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="" xmlns:a16="http://schemas.microsoft.com/office/drawing/2014/main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3" name="Picture 2" descr="Javascript Features| LearnVern | Learn in Hin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22" y="1178988"/>
            <a:ext cx="2787426" cy="278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8998" y="85172"/>
            <a:ext cx="3988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WEB DEVELOPMENT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8998" y="695214"/>
            <a:ext cx="4289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SERVER-SIDE DEVELOPMENT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998" y="1310066"/>
            <a:ext cx="4504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MOBILE APP DEVELOPMENT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8998" y="1846066"/>
            <a:ext cx="34954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GAME  DEVELOPMENT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998" y="2422171"/>
            <a:ext cx="4646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DESKTOP APP DEVELOPMENT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8998" y="2996918"/>
            <a:ext cx="3802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DATA VISUALIZATION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998" y="3643249"/>
            <a:ext cx="3802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AUTOMATION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998" y="4217996"/>
            <a:ext cx="319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MACHINE LEARNING</a:t>
            </a:r>
            <a:endParaRPr lang="en-US" sz="2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08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xmlns="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:a16="http://schemas.microsoft.com/office/drawing/2014/main" xmlns="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Prerequisites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:a16="http://schemas.microsoft.com/office/drawing/2014/main" xmlns="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8" name="Google Shape;1064;p49">
            <a:extLst>
              <a:ext uri="{FF2B5EF4-FFF2-40B4-BE49-F238E27FC236}">
                <a16:creationId xmlns:a16="http://schemas.microsoft.com/office/drawing/2014/main" xmlns="" id="{24184C50-6E03-F876-9A31-A4D4D95F94A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3919" y="1162050"/>
            <a:ext cx="7983538" cy="353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HTML basics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CSS basics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</a:rPr>
              <a:t>Text Editor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26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 SCRIPT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JavaScript is a programming language that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adds interactivity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to websites. 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allows developers to manipulate content,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respond to user actions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and create dynamic experiences. 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JavaScript, websites can respond to inputs without needing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reload the entire page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5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 TO FOCUS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0000" y="1030177"/>
            <a:ext cx="85705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types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(String, Number, Boolean, Array, Object)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Operators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(Arithmetic, Comparison, Logical)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Conditionals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(if, else, else if)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Loops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(for, while)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Events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(click, submit, key down)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DOM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Manipulation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(document.)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6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SCRIPTING</a:t>
            </a:r>
            <a:endParaRPr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Identify Elements</a:t>
            </a: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Allocate Instruction(Statements)</a:t>
            </a: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 to Action</a:t>
            </a: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1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="" xmlns:a16="http://schemas.microsoft.com/office/drawing/2014/main" id="{9BA95034-0176-C0BE-2538-BD85241087D5}"/>
              </a:ext>
            </a:extLst>
          </p:cNvPr>
          <p:cNvSpPr txBox="1">
            <a:spLocks/>
          </p:cNvSpPr>
          <p:nvPr/>
        </p:nvSpPr>
        <p:spPr>
          <a:xfrm>
            <a:off x="1005742" y="1714500"/>
            <a:ext cx="699135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IN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Calibri" pitchFamily="34" charset="0"/>
              </a:rPr>
              <a:t>Lets CODE</a:t>
            </a:r>
            <a:endParaRPr lang="en-US" sz="8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 descr="C:\Users\Admin\Desktop\1601029993743.jpg">
            <a:extLst>
              <a:ext uri="{FF2B5EF4-FFF2-40B4-BE49-F238E27FC236}">
                <a16:creationId xmlns="" xmlns:a16="http://schemas.microsoft.com/office/drawing/2014/main" id="{1263A4EF-7C9D-758C-96F9-36E84901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9849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="" xmlns:a16="http://schemas.microsoft.com/office/drawing/2014/main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="" xmlns:a16="http://schemas.microsoft.com/office/drawing/2014/main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04" y="1765938"/>
            <a:ext cx="7473161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IDENTIFY YOUR 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="" xmlns:a16="http://schemas.microsoft.com/office/drawing/2014/main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="" xmlns:a16="http://schemas.microsoft.com/office/drawing/2014/main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741394" y="2985138"/>
            <a:ext cx="6534859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CONSTRAINS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5967</TotalTime>
  <Words>166</Words>
  <Application>Microsoft Office PowerPoint</Application>
  <PresentationFormat>On-screen Show (16:9)</PresentationFormat>
  <Paragraphs>46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Andika</vt:lpstr>
      <vt:lpstr>Arial</vt:lpstr>
      <vt:lpstr>Bookman Old Style</vt:lpstr>
      <vt:lpstr>Calibri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PowerPoint Presentation</vt:lpstr>
      <vt:lpstr>PowerPoint Presentation</vt:lpstr>
      <vt:lpstr>JAVA SCRIPT</vt:lpstr>
      <vt:lpstr>AREAS TO FOCUS</vt:lpstr>
      <vt:lpstr>SCRIPTING</vt:lpstr>
      <vt:lpstr>PowerPoint Presentation</vt:lpstr>
      <vt:lpstr>“Find Your Self”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408</cp:revision>
  <dcterms:modified xsi:type="dcterms:W3CDTF">2024-09-16T10:54:51Z</dcterms:modified>
</cp:coreProperties>
</file>