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7"/>
  </p:notesMasterIdLst>
  <p:sldIdLst>
    <p:sldId id="4877" r:id="rId2"/>
    <p:sldId id="4945" r:id="rId3"/>
    <p:sldId id="4875" r:id="rId4"/>
    <p:sldId id="4947" r:id="rId5"/>
    <p:sldId id="485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10107"/>
    <a:srgbClr val="3A1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54D462-DA23-4AE7-8687-5A2146EC90F7}">
  <a:tblStyle styleId="{D754D462-DA23-4AE7-8687-5A2146EC9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086D35-24F5-4403-81F8-A58124772B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93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272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="" xmlns:a16="http://schemas.microsoft.com/office/drawing/2014/main" id="{6EF443FB-09E8-47C6-977A-80C3C90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4_2726:notes">
            <a:extLst>
              <a:ext uri="{FF2B5EF4-FFF2-40B4-BE49-F238E27FC236}">
                <a16:creationId xmlns="" xmlns:a16="http://schemas.microsoft.com/office/drawing/2014/main" id="{BF575618-643E-2999-735A-4F65C0382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4_2726:notes">
            <a:extLst>
              <a:ext uri="{FF2B5EF4-FFF2-40B4-BE49-F238E27FC236}">
                <a16:creationId xmlns="" xmlns:a16="http://schemas.microsoft.com/office/drawing/2014/main" id="{08E62A1C-E3CF-C68B-DE46-F6521B59E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="" xmlns:a16="http://schemas.microsoft.com/office/drawing/2014/main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="" xmlns:a16="http://schemas.microsoft.com/office/drawing/2014/main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="" xmlns:a16="http://schemas.microsoft.com/office/drawing/2014/main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57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055375" y="1730238"/>
            <a:ext cx="53601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055375" y="2850738"/>
            <a:ext cx="5360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6" name="Google Shape;66;p11"/>
          <p:cNvGrpSpPr/>
          <p:nvPr/>
        </p:nvGrpSpPr>
        <p:grpSpPr>
          <a:xfrm>
            <a:off x="3544024" y="-928995"/>
            <a:ext cx="7166333" cy="7657020"/>
            <a:chOff x="3544024" y="-928995"/>
            <a:chExt cx="7166333" cy="7657020"/>
          </a:xfrm>
        </p:grpSpPr>
        <p:pic>
          <p:nvPicPr>
            <p:cNvPr id="67" name="Google Shape;67;p11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" name="Google Shape;68;p11"/>
            <p:cNvGrpSpPr/>
            <p:nvPr/>
          </p:nvGrpSpPr>
          <p:grpSpPr>
            <a:xfrm>
              <a:off x="4785414" y="-928995"/>
              <a:ext cx="1969085" cy="1929299"/>
              <a:chOff x="7121544" y="-964495"/>
              <a:chExt cx="2533562" cy="2482371"/>
            </a:xfrm>
          </p:grpSpPr>
          <p:pic>
            <p:nvPicPr>
              <p:cNvPr id="69" name="Google Shape;69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58762" y="-662358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346355" y="-729085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1" name="Google Shape;71;p11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3793756" y="4155017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  <p:sldLayoutId id="2147483658" r:id="rId5"/>
    <p:sldLayoutId id="2147483677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1601029993743.jpg">
            <a:extLst>
              <a:ext uri="{FF2B5EF4-FFF2-40B4-BE49-F238E27FC236}">
                <a16:creationId xmlns:a16="http://schemas.microsoft.com/office/drawing/2014/main" xmlns="" id="{D247C933-FDCB-FC29-8A78-AC840C5A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8441" y="0"/>
            <a:ext cx="1445560" cy="383241"/>
          </a:xfrm>
          <a:prstGeom prst="rect">
            <a:avLst/>
          </a:prstGeom>
          <a:noFill/>
        </p:spPr>
      </p:pic>
      <p:pic>
        <p:nvPicPr>
          <p:cNvPr id="2052" name="Picture 4" descr="How do full-stack developers navigate work-life bal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90" y="2144806"/>
            <a:ext cx="2197723" cy="16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in Yellow Background Images - Free Download o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9867">
            <a:off x="-2069065" y="-4004625"/>
            <a:ext cx="5962650" cy="60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xmlns="" id="{394DDE6B-3B6E-B95C-8BE9-64A92290C0BC}"/>
              </a:ext>
            </a:extLst>
          </p:cNvPr>
          <p:cNvSpPr txBox="1">
            <a:spLocks/>
          </p:cNvSpPr>
          <p:nvPr/>
        </p:nvSpPr>
        <p:spPr>
          <a:xfrm>
            <a:off x="0" y="611840"/>
            <a:ext cx="8291513" cy="15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 Stack Development </a:t>
            </a:r>
            <a:b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 Days Challenge</a:t>
            </a:r>
            <a:endParaRPr lang="en-IN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" y="2622176"/>
            <a:ext cx="4726642" cy="9144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80808"/>
                </a:solidFill>
              </a:rPr>
              <a:t>Develop Form Validation page 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99" y="3746500"/>
            <a:ext cx="1358902" cy="406400"/>
          </a:xfrm>
          <a:prstGeom prst="rect">
            <a:avLst/>
          </a:prstGeom>
          <a:solidFill>
            <a:schemeClr val="tx2"/>
          </a:solidFill>
          <a:ln>
            <a:solidFill>
              <a:srgbClr val="01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10107"/>
                </a:solidFill>
              </a:rPr>
              <a:t>Day 11/30</a:t>
            </a:r>
            <a:endParaRPr lang="en-IN" sz="2000" b="1" dirty="0">
              <a:solidFill>
                <a:srgbClr val="0101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0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="" xmlns:a16="http://schemas.microsoft.com/office/drawing/2014/main" id="{E1677D82-BD3E-01E1-BF85-91532F98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FD15DE3C-C127-D306-8509-341F5665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pic>
        <p:nvPicPr>
          <p:cNvPr id="3" name="Picture 2" descr="Javascript Features| LearnVern | Learn in Hin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34" y="756888"/>
            <a:ext cx="3620436" cy="36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2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3;p49">
            <a:extLst>
              <a:ext uri="{FF2B5EF4-FFF2-40B4-BE49-F238E27FC236}">
                <a16:creationId xmlns="" xmlns:a16="http://schemas.microsoft.com/office/drawing/2014/main" id="{EB669235-96CF-D544-7B6C-F22F95A91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15" y="657059"/>
            <a:ext cx="6156659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 Your Self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sz="44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064;p49">
            <a:extLst>
              <a:ext uri="{FF2B5EF4-FFF2-40B4-BE49-F238E27FC236}">
                <a16:creationId xmlns="" xmlns:a16="http://schemas.microsoft.com/office/drawing/2014/main" id="{24DFD714-E08C-11FC-48F0-3532BD0CAF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04" y="1765938"/>
            <a:ext cx="7473161" cy="109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WITH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2" descr="C:\Users\Admin\Desktop\1601029993743.jpg">
            <a:extLst>
              <a:ext uri="{FF2B5EF4-FFF2-40B4-BE49-F238E27FC236}">
                <a16:creationId xmlns="" xmlns:a16="http://schemas.microsoft.com/office/drawing/2014/main" id="{7C8D001B-01FF-9B41-DA8F-C1145BD1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Google Shape;1064;p49">
            <a:extLst>
              <a:ext uri="{FF2B5EF4-FFF2-40B4-BE49-F238E27FC236}">
                <a16:creationId xmlns="" xmlns:a16="http://schemas.microsoft.com/office/drawing/2014/main" id="{52543462-18F8-876E-5EF3-3FCB4CE6313F}"/>
              </a:ext>
            </a:extLst>
          </p:cNvPr>
          <p:cNvSpPr txBox="1">
            <a:spLocks/>
          </p:cNvSpPr>
          <p:nvPr/>
        </p:nvSpPr>
        <p:spPr>
          <a:xfrm>
            <a:off x="1741394" y="2985138"/>
            <a:ext cx="6534859" cy="10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COMMITMENT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4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="" xmlns:a16="http://schemas.microsoft.com/office/drawing/2014/main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="" xmlns:a16="http://schemas.microsoft.com/office/drawing/2014/main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AREAS TO FOCUS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861FA29F-CB73-E51F-0685-F9894D33F09B}"/>
              </a:ext>
            </a:extLst>
          </p:cNvPr>
          <p:cNvSpPr txBox="1">
            <a:spLocks/>
          </p:cNvSpPr>
          <p:nvPr/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algn="just">
              <a:buFont typeface="Wingdings" pitchFamily="2" charset="2"/>
              <a:buChar char="Ø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0000" y="1030177"/>
            <a:ext cx="85705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types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(String, Number, Boolean, Array, Object)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Operators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(Arithmetic, Comparison, Logical)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Conditionals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(if, else, else if)</a:t>
            </a: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Loops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(for, while)</a:t>
            </a: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Events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(click, submit, key down)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DOM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Manipulation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(document.)</a:t>
            </a: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6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8D5B976-B737-195A-044E-76AC9CE2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1;p47">
            <a:extLst>
              <a:ext uri="{FF2B5EF4-FFF2-40B4-BE49-F238E27FC236}">
                <a16:creationId xmlns="" xmlns:a16="http://schemas.microsoft.com/office/drawing/2014/main" id="{C608A3C6-B612-3F87-EC02-2C1881454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8086" y="1741650"/>
            <a:ext cx="5953986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  <a:endParaRPr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6483838C-6779-8883-C266-0BD1BBC9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1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6421</TotalTime>
  <Words>78</Words>
  <Application>Microsoft Office PowerPoint</Application>
  <PresentationFormat>On-screen Show (16:9)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Andika</vt:lpstr>
      <vt:lpstr>Arial</vt:lpstr>
      <vt:lpstr>Bookman Old Style</vt:lpstr>
      <vt:lpstr>Cambria</vt:lpstr>
      <vt:lpstr>Montserrat</vt:lpstr>
      <vt:lpstr>Raleway</vt:lpstr>
      <vt:lpstr>Wingdings</vt:lpstr>
      <vt:lpstr>Entrepreneurship Development Project Proposal by Slidesgo</vt:lpstr>
      <vt:lpstr>PowerPoint Presentation</vt:lpstr>
      <vt:lpstr>PowerPoint Presentation</vt:lpstr>
      <vt:lpstr>“Find Your Self”</vt:lpstr>
      <vt:lpstr>AREAS TO FOCUS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403</cp:revision>
  <dcterms:modified xsi:type="dcterms:W3CDTF">2024-09-17T04:31:27Z</dcterms:modified>
</cp:coreProperties>
</file>