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4877" r:id="rId2"/>
    <p:sldId id="4945" r:id="rId3"/>
    <p:sldId id="4875" r:id="rId4"/>
    <p:sldId id="4947" r:id="rId5"/>
    <p:sldId id="4948" r:id="rId6"/>
    <p:sldId id="4949" r:id="rId7"/>
    <p:sldId id="485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0107"/>
    <a:srgbClr val="3A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4D462-DA23-4AE7-8687-5A2146EC90F7}">
  <a:tblStyle styleId="{D754D462-DA23-4AE7-8687-5A2146EC9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6D35-24F5-4403-81F8-A58124772B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272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:a16="http://schemas.microsoft.com/office/drawing/2014/main" xmlns="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:a16="http://schemas.microsoft.com/office/drawing/2014/main" xmlns="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:a16="http://schemas.microsoft.com/office/drawing/2014/main" xmlns="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xmlns="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:a16="http://schemas.microsoft.com/office/drawing/2014/main" xmlns="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:a16="http://schemas.microsoft.com/office/drawing/2014/main" xmlns="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8575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xmlns="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:a16="http://schemas.microsoft.com/office/drawing/2014/main" xmlns="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:a16="http://schemas.microsoft.com/office/drawing/2014/main" xmlns="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069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:a16="http://schemas.microsoft.com/office/drawing/2014/main" xmlns="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:a16="http://schemas.microsoft.com/office/drawing/2014/main" xmlns="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:a16="http://schemas.microsoft.com/office/drawing/2014/main" xmlns="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333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055375" y="1730238"/>
            <a:ext cx="53601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055375" y="2850738"/>
            <a:ext cx="536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6" name="Google Shape;66;p11"/>
          <p:cNvGrpSpPr/>
          <p:nvPr/>
        </p:nvGrpSpPr>
        <p:grpSpPr>
          <a:xfrm>
            <a:off x="3544024" y="-928995"/>
            <a:ext cx="7166333" cy="7657020"/>
            <a:chOff x="3544024" y="-928995"/>
            <a:chExt cx="7166333" cy="7657020"/>
          </a:xfrm>
        </p:grpSpPr>
        <p:pic>
          <p:nvPicPr>
            <p:cNvPr id="67" name="Google Shape;67;p11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" name="Google Shape;68;p11"/>
            <p:cNvGrpSpPr/>
            <p:nvPr/>
          </p:nvGrpSpPr>
          <p:grpSpPr>
            <a:xfrm>
              <a:off x="4785414" y="-928995"/>
              <a:ext cx="1969085" cy="1929299"/>
              <a:chOff x="7121544" y="-964495"/>
              <a:chExt cx="2533562" cy="2482371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58762" y="-662358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346355" y="-729085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" name="Google Shape;71;p11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3793756" y="4155017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  <p:sldLayoutId id="2147483677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601029993743.jpg">
            <a:extLst>
              <a:ext uri="{FF2B5EF4-FFF2-40B4-BE49-F238E27FC236}">
                <a16:creationId xmlns="" xmlns:a16="http://schemas.microsoft.com/office/drawing/2014/main" id="{D247C933-FDCB-FC29-8A78-AC840C5A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41" y="0"/>
            <a:ext cx="1445560" cy="383241"/>
          </a:xfrm>
          <a:prstGeom prst="rect">
            <a:avLst/>
          </a:prstGeom>
          <a:noFill/>
        </p:spPr>
      </p:pic>
      <p:pic>
        <p:nvPicPr>
          <p:cNvPr id="2052" name="Picture 4" descr="How do full-stack developers navigate work-life bal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0" y="2144806"/>
            <a:ext cx="2197723" cy="16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in Yellow Background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867">
            <a:off x="-2069065" y="-4004625"/>
            <a:ext cx="5962650" cy="6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="" xmlns:a16="http://schemas.microsoft.com/office/drawing/2014/main" id="{394DDE6B-3B6E-B95C-8BE9-64A92290C0BC}"/>
              </a:ext>
            </a:extLst>
          </p:cNvPr>
          <p:cNvSpPr txBox="1">
            <a:spLocks/>
          </p:cNvSpPr>
          <p:nvPr/>
        </p:nvSpPr>
        <p:spPr>
          <a:xfrm>
            <a:off x="0" y="611840"/>
            <a:ext cx="8291513" cy="15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 Stack Development </a:t>
            </a:r>
            <a:b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 Days Challenge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" y="2622176"/>
            <a:ext cx="4726642" cy="9144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80808"/>
                </a:solidFill>
              </a:rPr>
              <a:t>Dom manipulation | Local Storage 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99" y="3746500"/>
            <a:ext cx="1358902" cy="406400"/>
          </a:xfrm>
          <a:prstGeom prst="rect">
            <a:avLst/>
          </a:prstGeom>
          <a:solidFill>
            <a:schemeClr val="tx2"/>
          </a:solidFill>
          <a:ln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10107"/>
                </a:solidFill>
              </a:rPr>
              <a:t>Day 12/30</a:t>
            </a:r>
            <a:endParaRPr lang="en-IN" sz="2000" b="1" dirty="0">
              <a:solidFill>
                <a:srgbClr val="010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0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:a16="http://schemas.microsoft.com/office/drawing/2014/main" xmlns="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xmlns="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3" name="Picture 2" descr="Javascript Features| LearnVern | Learn in Hin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34" y="756888"/>
            <a:ext cx="3620436" cy="36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:a16="http://schemas.microsoft.com/office/drawing/2014/main" xmlns="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657059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Your Self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064;p49">
            <a:extLst>
              <a:ext uri="{FF2B5EF4-FFF2-40B4-BE49-F238E27FC236}">
                <a16:creationId xmlns:a16="http://schemas.microsoft.com/office/drawing/2014/main" xmlns="" id="{24DFD714-E08C-11FC-48F0-3532BD0CAF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04" y="1765938"/>
            <a:ext cx="7473161" cy="109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IT 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:a16="http://schemas.microsoft.com/office/drawing/2014/main" xmlns="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Google Shape;1064;p49">
            <a:extLst>
              <a:ext uri="{FF2B5EF4-FFF2-40B4-BE49-F238E27FC236}">
                <a16:creationId xmlns:a16="http://schemas.microsoft.com/office/drawing/2014/main" xmlns="" id="{52543462-18F8-876E-5EF3-3FCB4CE6313F}"/>
              </a:ext>
            </a:extLst>
          </p:cNvPr>
          <p:cNvSpPr txBox="1">
            <a:spLocks/>
          </p:cNvSpPr>
          <p:nvPr/>
        </p:nvSpPr>
        <p:spPr>
          <a:xfrm>
            <a:off x="1741394" y="2985138"/>
            <a:ext cx="6534859" cy="10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CONTINUOUSLY 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xmlns="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:a16="http://schemas.microsoft.com/office/drawing/2014/main" xmlns="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AREAS TO FOCUS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xmlns="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xmlns="" id="{861FA29F-CB73-E51F-0685-F9894D33F09B}"/>
              </a:ext>
            </a:extLst>
          </p:cNvPr>
          <p:cNvSpPr txBox="1">
            <a:spLocks/>
          </p:cNvSpPr>
          <p:nvPr/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None/>
              <a:defRPr sz="12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0000" y="1030177"/>
            <a:ext cx="85705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types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(String, Number, Boolean, Array, Object)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Operators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(Arithmetic, Comparison, Logical)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Conditionals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(if, else, else if)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Loops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(for, while)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Events 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(click, submit, key down)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DOM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Manipulation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(document.)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62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xmlns="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:a16="http://schemas.microsoft.com/office/drawing/2014/main" xmlns="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 Object Model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xmlns="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3417" y="1137909"/>
            <a:ext cx="857058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DOM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manipulation refers to the process of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dynamically changing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the content, structure, or style of a web page </a:t>
            </a: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interacting with the Document Object Model (DOM) using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DOM represents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HTML structure of a webpage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as a tree of </a:t>
            </a: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nodes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each element is a node that can be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accessed and modified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37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:a16="http://schemas.microsoft.com/office/drawing/2014/main" xmlns="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:a16="http://schemas.microsoft.com/office/drawing/2014/main" xmlns="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 Object Model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xmlns="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3417" y="860914"/>
            <a:ext cx="85705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Accessing Elements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Changing content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Changing style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Creating/Removing Elements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7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D5B976-B737-195A-044E-76AC9CE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1;p47">
            <a:extLst>
              <a:ext uri="{FF2B5EF4-FFF2-40B4-BE49-F238E27FC236}">
                <a16:creationId xmlns:a16="http://schemas.microsoft.com/office/drawing/2014/main" xmlns="" id="{C608A3C6-B612-3F87-EC02-2C1881454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086" y="1741650"/>
            <a:ext cx="5953986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endParaRPr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xmlns="" id="{6483838C-6779-8883-C266-0BD1BBC9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1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155</Words>
  <Application>Microsoft Office PowerPoint</Application>
  <PresentationFormat>On-screen Show (16:9)</PresentationFormat>
  <Paragraphs>39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Andika</vt:lpstr>
      <vt:lpstr>Arial</vt:lpstr>
      <vt:lpstr>Bookman Old Style</vt:lpstr>
      <vt:lpstr>Cambria</vt:lpstr>
      <vt:lpstr>Montserrat</vt:lpstr>
      <vt:lpstr>Raleway</vt:lpstr>
      <vt:lpstr>Wingdings</vt:lpstr>
      <vt:lpstr>Entrepreneurship Development Project Proposal by Slidesgo</vt:lpstr>
      <vt:lpstr>PowerPoint Presentation</vt:lpstr>
      <vt:lpstr>PowerPoint Presentation</vt:lpstr>
      <vt:lpstr>“Find Your Self”</vt:lpstr>
      <vt:lpstr>AREAS TO FOCUS</vt:lpstr>
      <vt:lpstr>Document Object Model</vt:lpstr>
      <vt:lpstr>Document Object Model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408</cp:revision>
  <dcterms:modified xsi:type="dcterms:W3CDTF">2024-09-18T04:34:55Z</dcterms:modified>
</cp:coreProperties>
</file>