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9"/>
  </p:notesMasterIdLst>
  <p:sldIdLst>
    <p:sldId id="4877" r:id="rId2"/>
    <p:sldId id="4945" r:id="rId3"/>
    <p:sldId id="4875" r:id="rId4"/>
    <p:sldId id="4878" r:id="rId5"/>
    <p:sldId id="4947" r:id="rId6"/>
    <p:sldId id="4948" r:id="rId7"/>
    <p:sldId id="4853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010107"/>
    <a:srgbClr val="3A1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54D462-DA23-4AE7-8687-5A2146EC90F7}">
  <a:tblStyle styleId="{D754D462-DA23-4AE7-8687-5A2146EC90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B086D35-24F5-4403-81F8-A58124772B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2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684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92727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>
          <a:extLst>
            <a:ext uri="{FF2B5EF4-FFF2-40B4-BE49-F238E27FC236}">
              <a16:creationId xmlns:a16="http://schemas.microsoft.com/office/drawing/2014/main" xmlns="" id="{6EF443FB-09E8-47C6-977A-80C3C90F9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4dda1946d_4_2726:notes">
            <a:extLst>
              <a:ext uri="{FF2B5EF4-FFF2-40B4-BE49-F238E27FC236}">
                <a16:creationId xmlns:a16="http://schemas.microsoft.com/office/drawing/2014/main" xmlns="" id="{BF575618-643E-2999-735A-4F65C0382A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54dda1946d_4_2726:notes">
            <a:extLst>
              <a:ext uri="{FF2B5EF4-FFF2-40B4-BE49-F238E27FC236}">
                <a16:creationId xmlns:a16="http://schemas.microsoft.com/office/drawing/2014/main" xmlns="" id="{08E62A1C-E3CF-C68B-DE46-F6521B59E4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29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>
          <a:extLst>
            <a:ext uri="{FF2B5EF4-FFF2-40B4-BE49-F238E27FC236}">
              <a16:creationId xmlns="" xmlns:a16="http://schemas.microsoft.com/office/drawing/2014/main" id="{2F3C360F-572B-153F-3A2F-EDA2F77D3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dfce81f19_0_45:notes">
            <a:extLst>
              <a:ext uri="{FF2B5EF4-FFF2-40B4-BE49-F238E27FC236}">
                <a16:creationId xmlns="" xmlns:a16="http://schemas.microsoft.com/office/drawing/2014/main" id="{60F42A12-8AD4-9DE9-1441-B3D09E6C2F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dfce81f19_0_45:notes">
            <a:extLst>
              <a:ext uri="{FF2B5EF4-FFF2-40B4-BE49-F238E27FC236}">
                <a16:creationId xmlns="" xmlns:a16="http://schemas.microsoft.com/office/drawing/2014/main" id="{CAD78B2B-5A34-29E4-7552-B522032E13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492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>
          <a:extLst>
            <a:ext uri="{FF2B5EF4-FFF2-40B4-BE49-F238E27FC236}">
              <a16:creationId xmlns="" xmlns:a16="http://schemas.microsoft.com/office/drawing/2014/main" id="{2F3C360F-572B-153F-3A2F-EDA2F77D3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dfce81f19_0_45:notes">
            <a:extLst>
              <a:ext uri="{FF2B5EF4-FFF2-40B4-BE49-F238E27FC236}">
                <a16:creationId xmlns="" xmlns:a16="http://schemas.microsoft.com/office/drawing/2014/main" id="{60F42A12-8AD4-9DE9-1441-B3D09E6C2F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dfce81f19_0_45:notes">
            <a:extLst>
              <a:ext uri="{FF2B5EF4-FFF2-40B4-BE49-F238E27FC236}">
                <a16:creationId xmlns="" xmlns:a16="http://schemas.microsoft.com/office/drawing/2014/main" id="{CAD78B2B-5A34-29E4-7552-B522032E13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733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>
          <a:extLst>
            <a:ext uri="{FF2B5EF4-FFF2-40B4-BE49-F238E27FC236}">
              <a16:creationId xmlns="" xmlns:a16="http://schemas.microsoft.com/office/drawing/2014/main" id="{2F3C360F-572B-153F-3A2F-EDA2F77D3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dfce81f19_0_45:notes">
            <a:extLst>
              <a:ext uri="{FF2B5EF4-FFF2-40B4-BE49-F238E27FC236}">
                <a16:creationId xmlns="" xmlns:a16="http://schemas.microsoft.com/office/drawing/2014/main" id="{60F42A12-8AD4-9DE9-1441-B3D09E6C2F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dfce81f19_0_45:notes">
            <a:extLst>
              <a:ext uri="{FF2B5EF4-FFF2-40B4-BE49-F238E27FC236}">
                <a16:creationId xmlns="" xmlns:a16="http://schemas.microsoft.com/office/drawing/2014/main" id="{CAD78B2B-5A34-29E4-7552-B522032E13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711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8" name="Google Shape;38;p6"/>
          <p:cNvGrpSpPr/>
          <p:nvPr/>
        </p:nvGrpSpPr>
        <p:grpSpPr>
          <a:xfrm>
            <a:off x="-895150" y="1199401"/>
            <a:ext cx="10039149" cy="3944098"/>
            <a:chOff x="-895150" y="1199401"/>
            <a:chExt cx="10039149" cy="3944098"/>
          </a:xfrm>
        </p:grpSpPr>
        <p:pic>
          <p:nvPicPr>
            <p:cNvPr id="39" name="Google Shape;39;p6"/>
            <p:cNvPicPr preferRelativeResize="0"/>
            <p:nvPr/>
          </p:nvPicPr>
          <p:blipFill rotWithShape="1">
            <a:blip r:embed="rId2">
              <a:alphaModFix/>
            </a:blip>
            <a:srcRect r="35815" b="36244"/>
            <a:stretch/>
          </p:blipFill>
          <p:spPr>
            <a:xfrm>
              <a:off x="7921550" y="4031425"/>
              <a:ext cx="1222449" cy="1112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6"/>
            <p:cNvPicPr preferRelativeResize="0"/>
            <p:nvPr/>
          </p:nvPicPr>
          <p:blipFill rotWithShape="1">
            <a:blip r:embed="rId3">
              <a:alphaModFix/>
            </a:blip>
            <a:srcRect l="31167"/>
            <a:stretch/>
          </p:blipFill>
          <p:spPr>
            <a:xfrm rot="1492090">
              <a:off x="-537166" y="1400861"/>
              <a:ext cx="1401656" cy="20115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8" name="Google Shape;48;p8"/>
          <p:cNvGrpSpPr/>
          <p:nvPr/>
        </p:nvGrpSpPr>
        <p:grpSpPr>
          <a:xfrm flipH="1">
            <a:off x="-1783176" y="-613828"/>
            <a:ext cx="11655433" cy="7491077"/>
            <a:chOff x="-945076" y="-694178"/>
            <a:chExt cx="11655433" cy="7491077"/>
          </a:xfrm>
        </p:grpSpPr>
        <p:pic>
          <p:nvPicPr>
            <p:cNvPr id="49" name="Google Shape;49;p8"/>
            <p:cNvPicPr preferRelativeResize="0"/>
            <p:nvPr/>
          </p:nvPicPr>
          <p:blipFill rotWithShape="1">
            <a:blip r:embed="rId2">
              <a:alphaModFix/>
            </a:blip>
            <a:srcRect t="-351"/>
            <a:stretch/>
          </p:blipFill>
          <p:spPr>
            <a:xfrm rot="4202639">
              <a:off x="5343010" y="875151"/>
              <a:ext cx="5671178" cy="332776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0" name="Google Shape;50;p8"/>
            <p:cNvGrpSpPr/>
            <p:nvPr/>
          </p:nvGrpSpPr>
          <p:grpSpPr>
            <a:xfrm>
              <a:off x="-869011" y="-211974"/>
              <a:ext cx="2250385" cy="2096328"/>
              <a:chOff x="-153835" y="-41926"/>
              <a:chExt cx="2895503" cy="2697283"/>
            </a:xfrm>
          </p:grpSpPr>
          <p:pic>
            <p:nvPicPr>
              <p:cNvPr id="51" name="Google Shape;51;p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45323" y="-41926"/>
                <a:ext cx="2196345" cy="201154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" name="Google Shape;52;p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-899999">
                <a:off x="70975" y="408396"/>
                <a:ext cx="2083936" cy="20115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3" name="Google Shape;53;p8"/>
            <p:cNvPicPr preferRelativeResize="0"/>
            <p:nvPr/>
          </p:nvPicPr>
          <p:blipFill rotWithShape="1">
            <a:blip r:embed="rId5">
              <a:alphaModFix/>
            </a:blip>
            <a:srcRect t="-141" r="-300" b="-634"/>
            <a:stretch/>
          </p:blipFill>
          <p:spPr>
            <a:xfrm rot="9770637" flipH="1">
              <a:off x="-695344" y="4223892"/>
              <a:ext cx="3110263" cy="216239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477050" y="3882500"/>
            <a:ext cx="6189900" cy="57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 hasCustomPrompt="1"/>
          </p:nvPr>
        </p:nvSpPr>
        <p:spPr>
          <a:xfrm>
            <a:off x="1055375" y="1730238"/>
            <a:ext cx="5360100" cy="112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5" name="Google Shape;65;p11"/>
          <p:cNvSpPr txBox="1">
            <a:spLocks noGrp="1"/>
          </p:cNvSpPr>
          <p:nvPr>
            <p:ph type="subTitle" idx="1"/>
          </p:nvPr>
        </p:nvSpPr>
        <p:spPr>
          <a:xfrm>
            <a:off x="1055375" y="2850738"/>
            <a:ext cx="53601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66" name="Google Shape;66;p11"/>
          <p:cNvGrpSpPr/>
          <p:nvPr/>
        </p:nvGrpSpPr>
        <p:grpSpPr>
          <a:xfrm>
            <a:off x="3544024" y="-928995"/>
            <a:ext cx="7166333" cy="7657020"/>
            <a:chOff x="3544024" y="-928995"/>
            <a:chExt cx="7166333" cy="7657020"/>
          </a:xfrm>
        </p:grpSpPr>
        <p:pic>
          <p:nvPicPr>
            <p:cNvPr id="67" name="Google Shape;67;p11"/>
            <p:cNvPicPr preferRelativeResize="0"/>
            <p:nvPr/>
          </p:nvPicPr>
          <p:blipFill rotWithShape="1">
            <a:blip r:embed="rId2">
              <a:alphaModFix/>
            </a:blip>
            <a:srcRect t="-351"/>
            <a:stretch/>
          </p:blipFill>
          <p:spPr>
            <a:xfrm rot="4202639">
              <a:off x="5343010" y="875151"/>
              <a:ext cx="5671178" cy="332776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8" name="Google Shape;68;p11"/>
            <p:cNvGrpSpPr/>
            <p:nvPr/>
          </p:nvGrpSpPr>
          <p:grpSpPr>
            <a:xfrm>
              <a:off x="4785414" y="-928995"/>
              <a:ext cx="1969085" cy="1929299"/>
              <a:chOff x="7121544" y="-964495"/>
              <a:chExt cx="2533562" cy="2482371"/>
            </a:xfrm>
          </p:grpSpPr>
          <p:pic>
            <p:nvPicPr>
              <p:cNvPr id="69" name="Google Shape;69;p1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458762" y="-662358"/>
                <a:ext cx="2196345" cy="201154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" name="Google Shape;70;p1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-899999">
                <a:off x="7346355" y="-729085"/>
                <a:ext cx="2083936" cy="20115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1" name="Google Shape;71;p11"/>
            <p:cNvPicPr preferRelativeResize="0"/>
            <p:nvPr/>
          </p:nvPicPr>
          <p:blipFill rotWithShape="1">
            <a:blip r:embed="rId5">
              <a:alphaModFix/>
            </a:blip>
            <a:srcRect t="-141" r="-300" b="-634"/>
            <a:stretch/>
          </p:blipFill>
          <p:spPr>
            <a:xfrm rot="9770637" flipH="1">
              <a:off x="3793756" y="4155017"/>
              <a:ext cx="3110263" cy="216239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right text">
  <p:cSld name="Title and right text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6"/>
          <p:cNvSpPr/>
          <p:nvPr/>
        </p:nvSpPr>
        <p:spPr>
          <a:xfrm rot="277656">
            <a:off x="4631142" y="-4575218"/>
            <a:ext cx="10832132" cy="10461846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6"/>
          <p:cNvSpPr txBox="1">
            <a:spLocks noGrp="1"/>
          </p:cNvSpPr>
          <p:nvPr>
            <p:ph type="title"/>
          </p:nvPr>
        </p:nvSpPr>
        <p:spPr>
          <a:xfrm>
            <a:off x="5061850" y="1584300"/>
            <a:ext cx="3396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9" name="Google Shape;519;p36"/>
          <p:cNvSpPr txBox="1">
            <a:spLocks noGrp="1"/>
          </p:cNvSpPr>
          <p:nvPr>
            <p:ph type="subTitle" idx="1"/>
          </p:nvPr>
        </p:nvSpPr>
        <p:spPr>
          <a:xfrm>
            <a:off x="5061850" y="2313875"/>
            <a:ext cx="2904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422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457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●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○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■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●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○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■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●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○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■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6" r:id="rId3"/>
    <p:sldLayoutId id="2147483657" r:id="rId4"/>
    <p:sldLayoutId id="2147483658" r:id="rId5"/>
    <p:sldLayoutId id="2147483677" r:id="rId6"/>
    <p:sldLayoutId id="214748368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esktop\1601029993743.jpg">
            <a:extLst>
              <a:ext uri="{FF2B5EF4-FFF2-40B4-BE49-F238E27FC236}">
                <a16:creationId xmlns="" xmlns:a16="http://schemas.microsoft.com/office/drawing/2014/main" id="{D247C933-FDCB-FC29-8A78-AC840C5A7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8441" y="0"/>
            <a:ext cx="1445560" cy="383241"/>
          </a:xfrm>
          <a:prstGeom prst="rect">
            <a:avLst/>
          </a:prstGeom>
          <a:noFill/>
        </p:spPr>
      </p:pic>
      <p:pic>
        <p:nvPicPr>
          <p:cNvPr id="2052" name="Picture 4" descr="How do full-stack developers navigate work-life bala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790" y="2144806"/>
            <a:ext cx="2197723" cy="164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lain Yellow Background Images - Free Download on Freepi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99867">
            <a:off x="-2069065" y="-4004625"/>
            <a:ext cx="5962650" cy="609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>
            <a:extLst>
              <a:ext uri="{FF2B5EF4-FFF2-40B4-BE49-F238E27FC236}">
                <a16:creationId xmlns="" xmlns:a16="http://schemas.microsoft.com/office/drawing/2014/main" id="{394DDE6B-3B6E-B95C-8BE9-64A92290C0BC}"/>
              </a:ext>
            </a:extLst>
          </p:cNvPr>
          <p:cNvSpPr txBox="1">
            <a:spLocks/>
          </p:cNvSpPr>
          <p:nvPr/>
        </p:nvSpPr>
        <p:spPr>
          <a:xfrm>
            <a:off x="0" y="611840"/>
            <a:ext cx="8291513" cy="153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4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Full  Stack Development </a:t>
            </a:r>
            <a:br>
              <a:rPr lang="en-US" sz="4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30 Days Challenge</a:t>
            </a:r>
            <a:endParaRPr lang="en-IN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499" y="2622176"/>
            <a:ext cx="4726642" cy="914400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080808"/>
                </a:solidFill>
              </a:rPr>
              <a:t>Build Language Translator application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571499" y="3746500"/>
            <a:ext cx="1358902" cy="406400"/>
          </a:xfrm>
          <a:prstGeom prst="rect">
            <a:avLst/>
          </a:prstGeom>
          <a:solidFill>
            <a:schemeClr val="tx2"/>
          </a:solidFill>
          <a:ln>
            <a:solidFill>
              <a:srgbClr val="0101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10107"/>
                </a:solidFill>
              </a:rPr>
              <a:t>Day 16/30</a:t>
            </a:r>
            <a:endParaRPr lang="en-IN" sz="2000" b="1" dirty="0">
              <a:solidFill>
                <a:srgbClr val="0101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505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>
          <a:extLst>
            <a:ext uri="{FF2B5EF4-FFF2-40B4-BE49-F238E27FC236}">
              <a16:creationId xmlns:a16="http://schemas.microsoft.com/office/drawing/2014/main" xmlns="" id="{E1677D82-BD3E-01E1-BF85-91532F98D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\Desktop\1601029993743.jpg">
            <a:extLst>
              <a:ext uri="{FF2B5EF4-FFF2-40B4-BE49-F238E27FC236}">
                <a16:creationId xmlns:a16="http://schemas.microsoft.com/office/drawing/2014/main" xmlns="" id="{FD15DE3C-C127-D306-8509-341F5665F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4034" y="1"/>
            <a:ext cx="1429965" cy="350196"/>
          </a:xfrm>
          <a:prstGeom prst="rect">
            <a:avLst/>
          </a:prstGeom>
          <a:noFill/>
        </p:spPr>
      </p:pic>
      <p:pic>
        <p:nvPicPr>
          <p:cNvPr id="3" name="Picture 2" descr="Javascript Features| LearnVern | Learn in Hind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834" y="756888"/>
            <a:ext cx="3620436" cy="362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928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3;p49">
            <a:extLst>
              <a:ext uri="{FF2B5EF4-FFF2-40B4-BE49-F238E27FC236}">
                <a16:creationId xmlns:a16="http://schemas.microsoft.com/office/drawing/2014/main" xmlns="" id="{EB669235-96CF-D544-7B6C-F22F95A91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0815" y="657059"/>
            <a:ext cx="6156659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“</a:t>
            </a:r>
            <a:r>
              <a:rPr lang="en" sz="4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Find Your Self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”</a:t>
            </a:r>
            <a:endParaRPr sz="44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064;p49">
            <a:extLst>
              <a:ext uri="{FF2B5EF4-FFF2-40B4-BE49-F238E27FC236}">
                <a16:creationId xmlns:a16="http://schemas.microsoft.com/office/drawing/2014/main" xmlns="" id="{24DFD714-E08C-11FC-48F0-3532BD0CAF0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04" y="1765938"/>
            <a:ext cx="7473161" cy="1091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NEVER DO </a:t>
            </a:r>
            <a:endParaRPr lang="en-US" sz="2800" dirty="0">
              <a:latin typeface="Bookman Old Style" panose="0205060405050502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2" descr="C:\Users\Admin\Desktop\1601029993743.jpg">
            <a:extLst>
              <a:ext uri="{FF2B5EF4-FFF2-40B4-BE49-F238E27FC236}">
                <a16:creationId xmlns:a16="http://schemas.microsoft.com/office/drawing/2014/main" xmlns="" id="{7C8D001B-01FF-9B41-DA8F-C1145BD14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4034" y="1"/>
            <a:ext cx="1429965" cy="350196"/>
          </a:xfrm>
          <a:prstGeom prst="rect">
            <a:avLst/>
          </a:prstGeom>
          <a:noFill/>
        </p:spPr>
      </p:pic>
      <p:sp>
        <p:nvSpPr>
          <p:cNvPr id="3" name="Google Shape;1064;p49">
            <a:extLst>
              <a:ext uri="{FF2B5EF4-FFF2-40B4-BE49-F238E27FC236}">
                <a16:creationId xmlns:a16="http://schemas.microsoft.com/office/drawing/2014/main" xmlns="" id="{52543462-18F8-876E-5EF3-3FCB4CE6313F}"/>
              </a:ext>
            </a:extLst>
          </p:cNvPr>
          <p:cNvSpPr txBox="1">
            <a:spLocks/>
          </p:cNvSpPr>
          <p:nvPr/>
        </p:nvSpPr>
        <p:spPr>
          <a:xfrm>
            <a:off x="1512792" y="2978414"/>
            <a:ext cx="6534859" cy="109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n-US" sz="4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COMPARISON</a:t>
            </a:r>
            <a:endParaRPr lang="en-US" sz="2800" dirty="0">
              <a:latin typeface="Bookman Old Style" panose="0205060405050502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245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>
          <a:extLst>
            <a:ext uri="{FF2B5EF4-FFF2-40B4-BE49-F238E27FC236}">
              <a16:creationId xmlns="" xmlns:a16="http://schemas.microsoft.com/office/drawing/2014/main" id="{B1D8CD04-36EA-C41D-E922-387C4DBC5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3;p49">
            <a:extLst>
              <a:ext uri="{FF2B5EF4-FFF2-40B4-BE49-F238E27FC236}">
                <a16:creationId xmlns="" xmlns:a16="http://schemas.microsoft.com/office/drawing/2014/main" id="{AB82F2A7-A26C-5A21-BA2E-45F50F868ED7}"/>
              </a:ext>
            </a:extLst>
          </p:cNvPr>
          <p:cNvSpPr txBox="1">
            <a:spLocks/>
          </p:cNvSpPr>
          <p:nvPr/>
        </p:nvSpPr>
        <p:spPr>
          <a:xfrm>
            <a:off x="504185" y="298966"/>
            <a:ext cx="4932658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4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44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API </a:t>
            </a:r>
            <a:endParaRPr lang="en-IN" sz="44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 descr="C:\Users\Admin\Desktop\1601029993743.jpg">
            <a:extLst>
              <a:ext uri="{FF2B5EF4-FFF2-40B4-BE49-F238E27FC236}">
                <a16:creationId xmlns="" xmlns:a16="http://schemas.microsoft.com/office/drawing/2014/main" id="{528AF86D-06EF-764F-03CE-3F27561CB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4034" y="9054"/>
            <a:ext cx="1429965" cy="350196"/>
          </a:xfrm>
          <a:prstGeom prst="rect">
            <a:avLst/>
          </a:prstGeom>
          <a:noFill/>
        </p:spPr>
      </p:pic>
      <p:sp>
        <p:nvSpPr>
          <p:cNvPr id="8" name="Google Shape;1064;p49">
            <a:extLst>
              <a:ext uri="{FF2B5EF4-FFF2-40B4-BE49-F238E27FC236}">
                <a16:creationId xmlns="" xmlns:a16="http://schemas.microsoft.com/office/drawing/2014/main" id="{24184C50-6E03-F876-9A31-A4D4D95F94A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3919" y="1162050"/>
            <a:ext cx="7983538" cy="3536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An API (Application Programming Interface) is a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set of rules and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protocols.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b="1" dirty="0" smtClean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 smtClean="0"/>
              <a:t>That </a:t>
            </a:r>
            <a:r>
              <a:rPr lang="en-US" sz="1600" b="1" dirty="0"/>
              <a:t>allow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different software </a:t>
            </a:r>
            <a:r>
              <a:rPr lang="en-US" sz="1600" b="1" dirty="0"/>
              <a:t>applications to communicate with each other. </a:t>
            </a:r>
            <a:endParaRPr lang="en-US" sz="1600" b="1" dirty="0" smtClean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 smtClean="0"/>
              <a:t>It </a:t>
            </a:r>
            <a:r>
              <a:rPr lang="en-US" sz="1600" b="1" dirty="0"/>
              <a:t>acts as an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intermediary</a:t>
            </a:r>
            <a:r>
              <a:rPr lang="en-US" sz="1600" b="1" dirty="0"/>
              <a:t> between two applications, enabling them to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send and receive</a:t>
            </a:r>
            <a:r>
              <a:rPr lang="en-US" sz="1600" b="1" dirty="0"/>
              <a:t> data or commands.</a:t>
            </a:r>
          </a:p>
        </p:txBody>
      </p:sp>
    </p:spTree>
    <p:extLst>
      <p:ext uri="{BB962C8B-B14F-4D97-AF65-F5344CB8AC3E}">
        <p14:creationId xmlns:p14="http://schemas.microsoft.com/office/powerpoint/2010/main" val="1487195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>
          <a:extLst>
            <a:ext uri="{FF2B5EF4-FFF2-40B4-BE49-F238E27FC236}">
              <a16:creationId xmlns="" xmlns:a16="http://schemas.microsoft.com/office/drawing/2014/main" id="{B1D8CD04-36EA-C41D-E922-387C4DBC5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3;p49">
            <a:extLst>
              <a:ext uri="{FF2B5EF4-FFF2-40B4-BE49-F238E27FC236}">
                <a16:creationId xmlns="" xmlns:a16="http://schemas.microsoft.com/office/drawing/2014/main" id="{AB82F2A7-A26C-5A21-BA2E-45F50F868ED7}"/>
              </a:ext>
            </a:extLst>
          </p:cNvPr>
          <p:cNvSpPr txBox="1">
            <a:spLocks/>
          </p:cNvSpPr>
          <p:nvPr/>
        </p:nvSpPr>
        <p:spPr>
          <a:xfrm>
            <a:off x="504185" y="298966"/>
            <a:ext cx="4932658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4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44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API USES </a:t>
            </a:r>
            <a:endParaRPr lang="en-IN" sz="44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 descr="C:\Users\Admin\Desktop\1601029993743.jpg">
            <a:extLst>
              <a:ext uri="{FF2B5EF4-FFF2-40B4-BE49-F238E27FC236}">
                <a16:creationId xmlns="" xmlns:a16="http://schemas.microsoft.com/office/drawing/2014/main" id="{528AF86D-06EF-764F-03CE-3F27561CB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4034" y="9054"/>
            <a:ext cx="1429965" cy="350196"/>
          </a:xfrm>
          <a:prstGeom prst="rect">
            <a:avLst/>
          </a:prstGeom>
          <a:noFill/>
        </p:spPr>
      </p:pic>
      <p:sp>
        <p:nvSpPr>
          <p:cNvPr id="8" name="Google Shape;1064;p49">
            <a:extLst>
              <a:ext uri="{FF2B5EF4-FFF2-40B4-BE49-F238E27FC236}">
                <a16:creationId xmlns="" xmlns:a16="http://schemas.microsoft.com/office/drawing/2014/main" id="{24184C50-6E03-F876-9A31-A4D4D95F94A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3919" y="1162050"/>
            <a:ext cx="7983538" cy="3536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b="1" dirty="0"/>
              <a:t>Backend to Frontend Communication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b="1" dirty="0"/>
              <a:t>Database Interaction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600" b="1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b="1" dirty="0"/>
              <a:t>Third-Party Services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94820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>
          <a:extLst>
            <a:ext uri="{FF2B5EF4-FFF2-40B4-BE49-F238E27FC236}">
              <a16:creationId xmlns="" xmlns:a16="http://schemas.microsoft.com/office/drawing/2014/main" id="{B1D8CD04-36EA-C41D-E922-387C4DBC5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63;p49">
            <a:extLst>
              <a:ext uri="{FF2B5EF4-FFF2-40B4-BE49-F238E27FC236}">
                <a16:creationId xmlns="" xmlns:a16="http://schemas.microsoft.com/office/drawing/2014/main" id="{AB82F2A7-A26C-5A21-BA2E-45F50F868ED7}"/>
              </a:ext>
            </a:extLst>
          </p:cNvPr>
          <p:cNvSpPr txBox="1">
            <a:spLocks/>
          </p:cNvSpPr>
          <p:nvPr/>
        </p:nvSpPr>
        <p:spPr>
          <a:xfrm>
            <a:off x="504185" y="298966"/>
            <a:ext cx="4932658" cy="8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4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IN" sz="44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API USES </a:t>
            </a:r>
            <a:endParaRPr lang="en-IN" sz="44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 descr="C:\Users\Admin\Desktop\1601029993743.jpg">
            <a:extLst>
              <a:ext uri="{FF2B5EF4-FFF2-40B4-BE49-F238E27FC236}">
                <a16:creationId xmlns="" xmlns:a16="http://schemas.microsoft.com/office/drawing/2014/main" id="{528AF86D-06EF-764F-03CE-3F27561CB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4034" y="9054"/>
            <a:ext cx="1429965" cy="350196"/>
          </a:xfrm>
          <a:prstGeom prst="rect">
            <a:avLst/>
          </a:prstGeom>
          <a:noFill/>
        </p:spPr>
      </p:pic>
      <p:sp>
        <p:nvSpPr>
          <p:cNvPr id="8" name="Google Shape;1064;p49">
            <a:extLst>
              <a:ext uri="{FF2B5EF4-FFF2-40B4-BE49-F238E27FC236}">
                <a16:creationId xmlns="" xmlns:a16="http://schemas.microsoft.com/office/drawing/2014/main" id="{24184C50-6E03-F876-9A31-A4D4D95F94A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3919" y="1162050"/>
            <a:ext cx="7983538" cy="3536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b="1" dirty="0"/>
              <a:t>Data Fetching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b="1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b="1" dirty="0"/>
              <a:t>Authentication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b="1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b="1" dirty="0"/>
              <a:t>Interoperability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205964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8D5B976-B737-195A-044E-76AC9CE22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91;p47">
            <a:extLst>
              <a:ext uri="{FF2B5EF4-FFF2-40B4-BE49-F238E27FC236}">
                <a16:creationId xmlns:a16="http://schemas.microsoft.com/office/drawing/2014/main" xmlns="" id="{C608A3C6-B612-3F87-EC02-2C18814540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8086" y="1741650"/>
            <a:ext cx="5953986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0" dirty="0">
                <a:latin typeface="Cambria" panose="02040503050406030204" pitchFamily="18" charset="0"/>
                <a:ea typeface="Cambria" panose="02040503050406030204" pitchFamily="18" charset="0"/>
              </a:rPr>
              <a:t>Thanks!</a:t>
            </a:r>
            <a:endParaRPr sz="11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2" descr="C:\Users\Admin\Desktop\1601029993743.jpg">
            <a:extLst>
              <a:ext uri="{FF2B5EF4-FFF2-40B4-BE49-F238E27FC236}">
                <a16:creationId xmlns:a16="http://schemas.microsoft.com/office/drawing/2014/main" xmlns="" id="{6483838C-6779-8883-C266-0BD1BBC99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4034" y="1"/>
            <a:ext cx="1429965" cy="3501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3196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trepreneurship Development Project Proposal by Slidesgo">
  <a:themeElements>
    <a:clrScheme name="Simple Light">
      <a:dk1>
        <a:srgbClr val="060736"/>
      </a:dk1>
      <a:lt1>
        <a:srgbClr val="FFFFFF"/>
      </a:lt1>
      <a:dk2>
        <a:srgbClr val="191EA8"/>
      </a:dk2>
      <a:lt2>
        <a:srgbClr val="FFBB24"/>
      </a:lt2>
      <a:accent1>
        <a:srgbClr val="F8663B"/>
      </a:accent1>
      <a:accent2>
        <a:srgbClr val="D75AD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607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8335</TotalTime>
  <Words>81</Words>
  <Application>Microsoft Office PowerPoint</Application>
  <PresentationFormat>On-screen Show (16:9)</PresentationFormat>
  <Paragraphs>25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Andika</vt:lpstr>
      <vt:lpstr>Arial</vt:lpstr>
      <vt:lpstr>Bookman Old Style</vt:lpstr>
      <vt:lpstr>Cambria</vt:lpstr>
      <vt:lpstr>Montserrat</vt:lpstr>
      <vt:lpstr>Raleway</vt:lpstr>
      <vt:lpstr>Wingdings</vt:lpstr>
      <vt:lpstr>Entrepreneurship Development Project Proposal by Slidesgo</vt:lpstr>
      <vt:lpstr>PowerPoint Presentation</vt:lpstr>
      <vt:lpstr>PowerPoint Presentation</vt:lpstr>
      <vt:lpstr>“Find Your Self”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424</cp:revision>
  <dcterms:modified xsi:type="dcterms:W3CDTF">2024-09-26T06:25:05Z</dcterms:modified>
</cp:coreProperties>
</file>