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4877" r:id="rId2"/>
    <p:sldId id="4945" r:id="rId3"/>
    <p:sldId id="4875" r:id="rId4"/>
    <p:sldId id="4878" r:id="rId5"/>
    <p:sldId id="4947" r:id="rId6"/>
    <p:sldId id="4948" r:id="rId7"/>
    <p:sldId id="4949" r:id="rId8"/>
    <p:sldId id="485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xmlns="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:a16="http://schemas.microsoft.com/office/drawing/2014/main" xmlns="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:a16="http://schemas.microsoft.com/office/drawing/2014/main" xmlns="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9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xmlns="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:a16="http://schemas.microsoft.com/office/drawing/2014/main" xmlns="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:a16="http://schemas.microsoft.com/office/drawing/2014/main" xmlns="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56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xmlns="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:a16="http://schemas.microsoft.com/office/drawing/2014/main" xmlns="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:a16="http://schemas.microsoft.com/office/drawing/2014/main" xmlns="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1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xmlns="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:a16="http://schemas.microsoft.com/office/drawing/2014/main" xmlns="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:a16="http://schemas.microsoft.com/office/drawing/2014/main" xmlns="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3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xmlns="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Git, </a:t>
            </a:r>
            <a:r>
              <a:rPr lang="en-IN" b="1" dirty="0" err="1">
                <a:solidFill>
                  <a:srgbClr val="080808"/>
                </a:solidFill>
              </a:rPr>
              <a:t>GitHub</a:t>
            </a:r>
            <a:r>
              <a:rPr lang="en-IN" b="1" dirty="0">
                <a:solidFill>
                  <a:srgbClr val="080808"/>
                </a:solidFill>
              </a:rPr>
              <a:t> and Version Control |Deployment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17/30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1026" name="Picture 2" descr="Git and Github basics served right. | by Sameer Kashyap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49" y="808341"/>
            <a:ext cx="6169025" cy="34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=""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ACCEPT AND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=""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512792" y="2978414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xmlns="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:a16="http://schemas.microsoft.com/office/drawing/2014/main" xmlns="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:a16="http://schemas.microsoft.com/office/drawing/2014/main" xmlns="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4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95279" y="1162666"/>
            <a:ext cx="81163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What is Git?: </a:t>
            </a:r>
            <a:r>
              <a:rPr lang="en-US" altLang="en-US" sz="1800" b="1" dirty="0"/>
              <a:t>A version control system to track changes in your code</a:t>
            </a:r>
            <a:r>
              <a:rPr lang="en-US" altLang="en-US" sz="18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Why use Git?: </a:t>
            </a:r>
            <a:endParaRPr lang="en-US" alt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 smtClean="0"/>
              <a:t>Manage  different </a:t>
            </a:r>
            <a:r>
              <a:rPr lang="en-US" altLang="en-US" sz="1800" b="1" dirty="0"/>
              <a:t>versions of projects, </a:t>
            </a:r>
            <a:endParaRPr lang="en-US" altLang="en-US" sz="1800" b="1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 smtClean="0"/>
              <a:t>Collaboration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 smtClean="0"/>
              <a:t>And  Backup</a:t>
            </a:r>
            <a:r>
              <a:rPr lang="en-US" altLang="en-US" sz="1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71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xmlns="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:a16="http://schemas.microsoft.com/office/drawing/2014/main" xmlns="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:a16="http://schemas.microsoft.com/office/drawing/2014/main" xmlns="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184" y="1301165"/>
            <a:ext cx="7862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Keeping track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every change made to your code.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who changed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in the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Collaborating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code with others easily. </a:t>
            </a:r>
          </a:p>
        </p:txBody>
      </p:sp>
    </p:spTree>
    <p:extLst>
      <p:ext uri="{BB962C8B-B14F-4D97-AF65-F5344CB8AC3E}">
        <p14:creationId xmlns:p14="http://schemas.microsoft.com/office/powerpoint/2010/main" val="167539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xmlns="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:a16="http://schemas.microsoft.com/office/drawing/2014/main" xmlns="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:a16="http://schemas.microsoft.com/office/drawing/2014/main" xmlns="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4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185" y="1162666"/>
            <a:ext cx="827631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Stores your project </a:t>
            </a:r>
            <a:r>
              <a:rPr lang="en-US" altLang="en-US" sz="1600" b="1" dirty="0"/>
              <a:t>in a central folder called a repository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/>
              <a:t>Makes a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copy of the project </a:t>
            </a:r>
            <a:r>
              <a:rPr lang="en-US" altLang="en-US" sz="1600" b="1" dirty="0"/>
              <a:t>on your computer so you can work offline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Stages and commits changes</a:t>
            </a:r>
            <a:r>
              <a:rPr lang="en-US" altLang="en-US" sz="1600" b="1" dirty="0"/>
              <a:t>, allowing you to decide which updates to save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Branches</a:t>
            </a:r>
            <a:r>
              <a:rPr lang="en-US" altLang="en-US" sz="1600" b="1" dirty="0"/>
              <a:t> your project, so you can experiment or add features without messing up the main code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Merges</a:t>
            </a:r>
            <a:r>
              <a:rPr lang="en-US" altLang="en-US" sz="1600" b="1" dirty="0"/>
              <a:t> changes to bring all updates together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Pulls</a:t>
            </a:r>
            <a:r>
              <a:rPr lang="en-US" altLang="en-US" sz="1600" b="1" dirty="0"/>
              <a:t> the newest version of the project from others</a:t>
            </a:r>
            <a:r>
              <a:rPr lang="en-US" altLang="en-US" sz="1600" b="1" dirty="0" smtClean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Pushes</a:t>
            </a:r>
            <a:r>
              <a:rPr lang="en-US" altLang="en-US" sz="1600" b="1" dirty="0"/>
              <a:t> your updates to share your work with the team. </a:t>
            </a:r>
          </a:p>
        </p:txBody>
      </p:sp>
    </p:spTree>
    <p:extLst>
      <p:ext uri="{BB962C8B-B14F-4D97-AF65-F5344CB8AC3E}">
        <p14:creationId xmlns:p14="http://schemas.microsoft.com/office/powerpoint/2010/main" val="231813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xmlns="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:a16="http://schemas.microsoft.com/office/drawing/2014/main" xmlns="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 HUB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:a16="http://schemas.microsoft.com/office/drawing/2014/main" xmlns="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185" y="1162666"/>
            <a:ext cx="82019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 online home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your Git repositories.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Makes collaboration easier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sharing code and reviewing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Shows your project to the world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just your team. </a:t>
            </a:r>
          </a:p>
        </p:txBody>
      </p:sp>
    </p:spTree>
    <p:extLst>
      <p:ext uri="{BB962C8B-B14F-4D97-AF65-F5344CB8AC3E}">
        <p14:creationId xmlns:p14="http://schemas.microsoft.com/office/powerpoint/2010/main" val="418155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=""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198</Words>
  <Application>Microsoft Office PowerPoint</Application>
  <PresentationFormat>On-screen Show (16:9)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433</cp:revision>
  <dcterms:modified xsi:type="dcterms:W3CDTF">2024-09-26T06:26:26Z</dcterms:modified>
</cp:coreProperties>
</file>