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9"/>
  </p:notesMasterIdLst>
  <p:sldIdLst>
    <p:sldId id="4877" r:id="rId2"/>
    <p:sldId id="4945" r:id="rId3"/>
    <p:sldId id="4875" r:id="rId4"/>
    <p:sldId id="4951" r:id="rId5"/>
    <p:sldId id="4949" r:id="rId6"/>
    <p:sldId id="4950" r:id="rId7"/>
    <p:sldId id="4853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10107"/>
    <a:srgbClr val="3A1E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54D462-DA23-4AE7-8687-5A2146EC90F7}">
  <a:tblStyle styleId="{D754D462-DA23-4AE7-8687-5A2146EC90F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B086D35-24F5-4403-81F8-A58124772B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2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684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927272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>
          <a:extLst>
            <a:ext uri="{FF2B5EF4-FFF2-40B4-BE49-F238E27FC236}">
              <a16:creationId xmlns="" xmlns:a16="http://schemas.microsoft.com/office/drawing/2014/main" id="{6EF443FB-09E8-47C6-977A-80C3C90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54dda1946d_4_2726:notes">
            <a:extLst>
              <a:ext uri="{FF2B5EF4-FFF2-40B4-BE49-F238E27FC236}">
                <a16:creationId xmlns="" xmlns:a16="http://schemas.microsoft.com/office/drawing/2014/main" id="{BF575618-643E-2999-735A-4F65C0382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54dda1946d_4_2726:notes">
            <a:extLst>
              <a:ext uri="{FF2B5EF4-FFF2-40B4-BE49-F238E27FC236}">
                <a16:creationId xmlns="" xmlns:a16="http://schemas.microsoft.com/office/drawing/2014/main" id="{08E62A1C-E3CF-C68B-DE46-F6521B59E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9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="" xmlns:a16="http://schemas.microsoft.com/office/drawing/2014/main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="" xmlns:a16="http://schemas.microsoft.com/office/drawing/2014/main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="" xmlns:a16="http://schemas.microsoft.com/office/drawing/2014/main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44333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9">
          <a:extLst>
            <a:ext uri="{FF2B5EF4-FFF2-40B4-BE49-F238E27FC236}">
              <a16:creationId xmlns="" xmlns:a16="http://schemas.microsoft.com/office/drawing/2014/main" id="{84647604-AAC6-02BF-DBED-7C3D6644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g8ceba84788_0_2347:notes">
            <a:extLst>
              <a:ext uri="{FF2B5EF4-FFF2-40B4-BE49-F238E27FC236}">
                <a16:creationId xmlns="" xmlns:a16="http://schemas.microsoft.com/office/drawing/2014/main" id="{042DEBE6-93A4-57BB-1494-070E10C097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1" name="Google Shape;1221;g8ceba84788_0_2347:notes">
            <a:extLst>
              <a:ext uri="{FF2B5EF4-FFF2-40B4-BE49-F238E27FC236}">
                <a16:creationId xmlns="" xmlns:a16="http://schemas.microsoft.com/office/drawing/2014/main" id="{FBF3128F-1C74-5AEE-B8DD-9D36B8F255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2876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8" name="Google Shape;38;p6"/>
          <p:cNvGrpSpPr/>
          <p:nvPr/>
        </p:nvGrpSpPr>
        <p:grpSpPr>
          <a:xfrm>
            <a:off x="-895150" y="1199401"/>
            <a:ext cx="10039149" cy="3944098"/>
            <a:chOff x="-895150" y="1199401"/>
            <a:chExt cx="10039149" cy="3944098"/>
          </a:xfrm>
        </p:grpSpPr>
        <p:pic>
          <p:nvPicPr>
            <p:cNvPr id="39" name="Google Shape;39;p6"/>
            <p:cNvPicPr preferRelativeResize="0"/>
            <p:nvPr/>
          </p:nvPicPr>
          <p:blipFill rotWithShape="1">
            <a:blip r:embed="rId2">
              <a:alphaModFix/>
            </a:blip>
            <a:srcRect r="35815" b="36244"/>
            <a:stretch/>
          </p:blipFill>
          <p:spPr>
            <a:xfrm>
              <a:off x="7921550" y="4031425"/>
              <a:ext cx="1222449" cy="11120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6"/>
            <p:cNvPicPr preferRelativeResize="0"/>
            <p:nvPr/>
          </p:nvPicPr>
          <p:blipFill rotWithShape="1">
            <a:blip r:embed="rId3">
              <a:alphaModFix/>
            </a:blip>
            <a:srcRect l="31167"/>
            <a:stretch/>
          </p:blipFill>
          <p:spPr>
            <a:xfrm rot="1492090">
              <a:off x="-537166" y="1400861"/>
              <a:ext cx="1401656" cy="201155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 flipH="1">
            <a:off x="-1783176" y="-613828"/>
            <a:ext cx="11655433" cy="7491077"/>
            <a:chOff x="-945076" y="-694178"/>
            <a:chExt cx="11655433" cy="7491077"/>
          </a:xfrm>
        </p:grpSpPr>
        <p:pic>
          <p:nvPicPr>
            <p:cNvPr id="49" name="Google Shape;49;p8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50" name="Google Shape;50;p8"/>
            <p:cNvGrpSpPr/>
            <p:nvPr/>
          </p:nvGrpSpPr>
          <p:grpSpPr>
            <a:xfrm>
              <a:off x="-869011" y="-211974"/>
              <a:ext cx="2250385" cy="2096328"/>
              <a:chOff x="-153835" y="-41926"/>
              <a:chExt cx="2895503" cy="2697283"/>
            </a:xfrm>
          </p:grpSpPr>
          <p:pic>
            <p:nvPicPr>
              <p:cNvPr id="51" name="Google Shape;51;p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45323" y="-41926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2" name="Google Shape;52;p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0975" y="408396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3" name="Google Shape;53;p8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-695344" y="4223892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477050" y="3882500"/>
            <a:ext cx="6189900" cy="57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title" hasCustomPrompt="1"/>
          </p:nvPr>
        </p:nvSpPr>
        <p:spPr>
          <a:xfrm>
            <a:off x="1055375" y="1730238"/>
            <a:ext cx="5360100" cy="112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5" name="Google Shape;65;p11"/>
          <p:cNvSpPr txBox="1">
            <a:spLocks noGrp="1"/>
          </p:cNvSpPr>
          <p:nvPr>
            <p:ph type="subTitle" idx="1"/>
          </p:nvPr>
        </p:nvSpPr>
        <p:spPr>
          <a:xfrm>
            <a:off x="1055375" y="2850738"/>
            <a:ext cx="53601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66" name="Google Shape;66;p11"/>
          <p:cNvGrpSpPr/>
          <p:nvPr/>
        </p:nvGrpSpPr>
        <p:grpSpPr>
          <a:xfrm>
            <a:off x="3544024" y="-928995"/>
            <a:ext cx="7166333" cy="7657020"/>
            <a:chOff x="3544024" y="-928995"/>
            <a:chExt cx="7166333" cy="7657020"/>
          </a:xfrm>
        </p:grpSpPr>
        <p:pic>
          <p:nvPicPr>
            <p:cNvPr id="67" name="Google Shape;67;p11"/>
            <p:cNvPicPr preferRelativeResize="0"/>
            <p:nvPr/>
          </p:nvPicPr>
          <p:blipFill rotWithShape="1">
            <a:blip r:embed="rId2">
              <a:alphaModFix/>
            </a:blip>
            <a:srcRect t="-351"/>
            <a:stretch/>
          </p:blipFill>
          <p:spPr>
            <a:xfrm rot="4202639">
              <a:off x="5343010" y="875151"/>
              <a:ext cx="5671178" cy="332776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8" name="Google Shape;68;p11"/>
            <p:cNvGrpSpPr/>
            <p:nvPr/>
          </p:nvGrpSpPr>
          <p:grpSpPr>
            <a:xfrm>
              <a:off x="4785414" y="-928995"/>
              <a:ext cx="1969085" cy="1929299"/>
              <a:chOff x="7121544" y="-964495"/>
              <a:chExt cx="2533562" cy="2482371"/>
            </a:xfrm>
          </p:grpSpPr>
          <p:pic>
            <p:nvPicPr>
              <p:cNvPr id="69" name="Google Shape;69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58762" y="-662358"/>
                <a:ext cx="2196345" cy="201154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0" name="Google Shape;7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-899999">
                <a:off x="7346355" y="-729085"/>
                <a:ext cx="2083936" cy="20115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1" name="Google Shape;71;p11"/>
            <p:cNvPicPr preferRelativeResize="0"/>
            <p:nvPr/>
          </p:nvPicPr>
          <p:blipFill rotWithShape="1">
            <a:blip r:embed="rId5">
              <a:alphaModFix/>
            </a:blip>
            <a:srcRect t="-141" r="-300" b="-634"/>
            <a:stretch/>
          </p:blipFill>
          <p:spPr>
            <a:xfrm rot="9770637" flipH="1">
              <a:off x="3793756" y="4155017"/>
              <a:ext cx="3110263" cy="216239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right text">
  <p:cSld name="Title and right text"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6"/>
          <p:cNvSpPr/>
          <p:nvPr/>
        </p:nvSpPr>
        <p:spPr>
          <a:xfrm rot="277656">
            <a:off x="4631142" y="-4575218"/>
            <a:ext cx="10832132" cy="10461846"/>
          </a:xfrm>
          <a:custGeom>
            <a:avLst/>
            <a:gdLst/>
            <a:ahLst/>
            <a:cxnLst/>
            <a:rect l="l" t="t" r="r" b="b"/>
            <a:pathLst>
              <a:path w="154472" h="148515" extrusionOk="0">
                <a:moveTo>
                  <a:pt x="88939" y="1"/>
                </a:moveTo>
                <a:cubicBezTo>
                  <a:pt x="84075" y="1"/>
                  <a:pt x="78478" y="1648"/>
                  <a:pt x="72069" y="5669"/>
                </a:cubicBezTo>
                <a:cubicBezTo>
                  <a:pt x="61886" y="12053"/>
                  <a:pt x="57236" y="24332"/>
                  <a:pt x="54895" y="35457"/>
                </a:cubicBezTo>
                <a:cubicBezTo>
                  <a:pt x="52919" y="44971"/>
                  <a:pt x="43679" y="50017"/>
                  <a:pt x="36810" y="55214"/>
                </a:cubicBezTo>
                <a:cubicBezTo>
                  <a:pt x="28360" y="61658"/>
                  <a:pt x="20214" y="69135"/>
                  <a:pt x="13587" y="77677"/>
                </a:cubicBezTo>
                <a:cubicBezTo>
                  <a:pt x="0" y="95245"/>
                  <a:pt x="821" y="110929"/>
                  <a:pt x="9454" y="127465"/>
                </a:cubicBezTo>
                <a:cubicBezTo>
                  <a:pt x="12068" y="132419"/>
                  <a:pt x="16505" y="140140"/>
                  <a:pt x="29545" y="145489"/>
                </a:cubicBezTo>
                <a:cubicBezTo>
                  <a:pt x="34502" y="147539"/>
                  <a:pt x="39466" y="148514"/>
                  <a:pt x="44435" y="148514"/>
                </a:cubicBezTo>
                <a:cubicBezTo>
                  <a:pt x="57077" y="148514"/>
                  <a:pt x="69748" y="142200"/>
                  <a:pt x="82403" y="131203"/>
                </a:cubicBezTo>
                <a:cubicBezTo>
                  <a:pt x="86415" y="127708"/>
                  <a:pt x="89850" y="123544"/>
                  <a:pt x="93680" y="119866"/>
                </a:cubicBezTo>
                <a:cubicBezTo>
                  <a:pt x="97662" y="115975"/>
                  <a:pt x="102130" y="112601"/>
                  <a:pt x="106902" y="109774"/>
                </a:cubicBezTo>
                <a:cubicBezTo>
                  <a:pt x="118027" y="103209"/>
                  <a:pt x="131097" y="99561"/>
                  <a:pt x="140672" y="90868"/>
                </a:cubicBezTo>
                <a:cubicBezTo>
                  <a:pt x="145748" y="86279"/>
                  <a:pt x="149608" y="80351"/>
                  <a:pt x="151766" y="73847"/>
                </a:cubicBezTo>
                <a:cubicBezTo>
                  <a:pt x="154471" y="65670"/>
                  <a:pt x="152739" y="56977"/>
                  <a:pt x="146721" y="50898"/>
                </a:cubicBezTo>
                <a:cubicBezTo>
                  <a:pt x="141037" y="45153"/>
                  <a:pt x="136112" y="44849"/>
                  <a:pt x="130337" y="42205"/>
                </a:cubicBezTo>
                <a:cubicBezTo>
                  <a:pt x="123285" y="38892"/>
                  <a:pt x="118392" y="36430"/>
                  <a:pt x="116294" y="28892"/>
                </a:cubicBezTo>
                <a:cubicBezTo>
                  <a:pt x="113682" y="19384"/>
                  <a:pt x="105622" y="1"/>
                  <a:pt x="889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6"/>
          <p:cNvSpPr txBox="1">
            <a:spLocks noGrp="1"/>
          </p:cNvSpPr>
          <p:nvPr>
            <p:ph type="title"/>
          </p:nvPr>
        </p:nvSpPr>
        <p:spPr>
          <a:xfrm>
            <a:off x="5061850" y="1584300"/>
            <a:ext cx="3396300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19" name="Google Shape;519;p36"/>
          <p:cNvSpPr txBox="1">
            <a:spLocks noGrp="1"/>
          </p:cNvSpPr>
          <p:nvPr>
            <p:ph type="subTitle" idx="1"/>
          </p:nvPr>
        </p:nvSpPr>
        <p:spPr>
          <a:xfrm>
            <a:off x="5061850" y="2313875"/>
            <a:ext cx="2904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422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4577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●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○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dika"/>
              <a:buChar char="■"/>
              <a:defRPr sz="1200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56" r:id="rId3"/>
    <p:sldLayoutId id="2147483657" r:id="rId4"/>
    <p:sldLayoutId id="2147483658" r:id="rId5"/>
    <p:sldLayoutId id="2147483677" r:id="rId6"/>
    <p:sldLayoutId id="2147483680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esktop\1601029993743.jpg">
            <a:extLst>
              <a:ext uri="{FF2B5EF4-FFF2-40B4-BE49-F238E27FC236}">
                <a16:creationId xmlns:a16="http://schemas.microsoft.com/office/drawing/2014/main" xmlns="" id="{D247C933-FDCB-FC29-8A78-AC840C5A79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98441" y="0"/>
            <a:ext cx="1445560" cy="383241"/>
          </a:xfrm>
          <a:prstGeom prst="rect">
            <a:avLst/>
          </a:prstGeom>
          <a:noFill/>
        </p:spPr>
      </p:pic>
      <p:pic>
        <p:nvPicPr>
          <p:cNvPr id="2052" name="Picture 4" descr="How do full-stack developers navigate work-life balan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790" y="2144806"/>
            <a:ext cx="2197723" cy="164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lain Yellow Background Images - Free Download on Freepi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9867">
            <a:off x="-2069065" y="-4004625"/>
            <a:ext cx="5962650" cy="6097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xmlns="" id="{394DDE6B-3B6E-B95C-8BE9-64A92290C0BC}"/>
              </a:ext>
            </a:extLst>
          </p:cNvPr>
          <p:cNvSpPr txBox="1">
            <a:spLocks/>
          </p:cNvSpPr>
          <p:nvPr/>
        </p:nvSpPr>
        <p:spPr>
          <a:xfrm>
            <a:off x="0" y="611840"/>
            <a:ext cx="8291513" cy="1532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Full  Stack Development </a:t>
            </a:r>
            <a:b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4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30 Days Challenge</a:t>
            </a:r>
            <a:endParaRPr lang="en-IN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499" y="2622176"/>
            <a:ext cx="4726642" cy="914400"/>
          </a:xfrm>
          <a:prstGeom prst="round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 smtClean="0">
                <a:solidFill>
                  <a:srgbClr val="080808"/>
                </a:solidFill>
              </a:rPr>
              <a:t>Fetching and Displaying API Data</a:t>
            </a:r>
            <a:endParaRPr lang="en-IN" b="1" dirty="0">
              <a:solidFill>
                <a:srgbClr val="080808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1499" y="3746500"/>
            <a:ext cx="1358902" cy="406400"/>
          </a:xfrm>
          <a:prstGeom prst="rect">
            <a:avLst/>
          </a:prstGeom>
          <a:solidFill>
            <a:schemeClr val="tx2"/>
          </a:solidFill>
          <a:ln>
            <a:solidFill>
              <a:srgbClr val="01010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rgbClr val="010107"/>
                </a:solidFill>
              </a:rPr>
              <a:t>Day 13/30</a:t>
            </a:r>
            <a:endParaRPr lang="en-IN" sz="2000" b="1" dirty="0">
              <a:solidFill>
                <a:srgbClr val="01010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5053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>
          <a:extLst>
            <a:ext uri="{FF2B5EF4-FFF2-40B4-BE49-F238E27FC236}">
              <a16:creationId xmlns="" xmlns:a16="http://schemas.microsoft.com/office/drawing/2014/main" id="{E1677D82-BD3E-01E1-BF85-91532F98D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FD15DE3C-C127-D306-8509-341F5665F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pic>
        <p:nvPicPr>
          <p:cNvPr id="3" name="Picture 2" descr="Javascript Features| LearnVern | Learn in Hind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34" y="756888"/>
            <a:ext cx="3620436" cy="3620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39286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3;p49">
            <a:extLst>
              <a:ext uri="{FF2B5EF4-FFF2-40B4-BE49-F238E27FC236}">
                <a16:creationId xmlns="" xmlns:a16="http://schemas.microsoft.com/office/drawing/2014/main" id="{EB669235-96CF-D544-7B6C-F22F95A91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15" y="657059"/>
            <a:ext cx="6156659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“</a:t>
            </a:r>
            <a:r>
              <a:rPr lang="en" sz="4400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Find Your Self</a:t>
            </a:r>
            <a:r>
              <a:rPr lang="en-US" sz="4400" b="1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</a:t>
            </a:r>
            <a:endParaRPr sz="44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064;p49">
            <a:extLst>
              <a:ext uri="{FF2B5EF4-FFF2-40B4-BE49-F238E27FC236}">
                <a16:creationId xmlns="" xmlns:a16="http://schemas.microsoft.com/office/drawing/2014/main" id="{24DFD714-E08C-11FC-48F0-3532BD0CAF0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04" y="1765938"/>
            <a:ext cx="7473161" cy="10915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HAVE THE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2" descr="C:\Users\Admin\Desktop\1601029993743.jpg">
            <a:extLst>
              <a:ext uri="{FF2B5EF4-FFF2-40B4-BE49-F238E27FC236}">
                <a16:creationId xmlns="" xmlns:a16="http://schemas.microsoft.com/office/drawing/2014/main" id="{7C8D001B-01FF-9B41-DA8F-C1145BD1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Google Shape;1064;p49">
            <a:extLst>
              <a:ext uri="{FF2B5EF4-FFF2-40B4-BE49-F238E27FC236}">
                <a16:creationId xmlns="" xmlns:a16="http://schemas.microsoft.com/office/drawing/2014/main" id="{52543462-18F8-876E-5EF3-3FCB4CE6313F}"/>
              </a:ext>
            </a:extLst>
          </p:cNvPr>
          <p:cNvSpPr txBox="1">
            <a:spLocks/>
          </p:cNvSpPr>
          <p:nvPr/>
        </p:nvSpPr>
        <p:spPr>
          <a:xfrm>
            <a:off x="1741394" y="2985138"/>
            <a:ext cx="6534859" cy="1091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dika"/>
              <a:buNone/>
              <a:defRPr sz="1600" b="0" i="0" u="none" strike="noStrike" cap="none">
                <a:solidFill>
                  <a:schemeClr val="dk1"/>
                </a:solidFill>
                <a:latin typeface="Andika"/>
                <a:ea typeface="Andika"/>
                <a:cs typeface="Andika"/>
                <a:sym typeface="Andika"/>
              </a:defRPr>
            </a:lvl9pPr>
          </a:lstStyle>
          <a:p>
            <a:pPr marL="0" indent="0" algn="ctr">
              <a:lnSpc>
                <a:spcPct val="150000"/>
              </a:lnSpc>
            </a:pPr>
            <a:r>
              <a:rPr lang="en-US" sz="4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COURAGE</a:t>
            </a:r>
            <a:endParaRPr lang="en-US" sz="28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2452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63;p49">
            <a:extLst>
              <a:ext uri="{FF2B5EF4-FFF2-40B4-BE49-F238E27FC236}">
                <a16:creationId xmlns="" xmlns:a16="http://schemas.microsoft.com/office/drawing/2014/main" id="{EB669235-96CF-D544-7B6C-F22F95A91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0815" y="300712"/>
            <a:ext cx="6156659" cy="86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400" b="1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 C </a:t>
            </a:r>
            <a:endParaRPr sz="44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2" descr="C:\Users\Admin\Desktop\1601029993743.jpg">
            <a:extLst>
              <a:ext uri="{FF2B5EF4-FFF2-40B4-BE49-F238E27FC236}">
                <a16:creationId xmlns="" xmlns:a16="http://schemas.microsoft.com/office/drawing/2014/main" id="{7C8D001B-01FF-9B41-DA8F-C1145BD144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573418" y="781202"/>
            <a:ext cx="857058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Clarity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Competence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Concentrate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Constrain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Commitment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Continuous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Courage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 smtClean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3865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="" xmlns:a16="http://schemas.microsoft.com/office/drawing/2014/main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="" xmlns:a16="http://schemas.microsoft.com/office/drawing/2014/main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Document Object Model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573417" y="860914"/>
            <a:ext cx="85705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sz="18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Accessing Elements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Changing content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Changing style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Creating/Removing Elements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8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Etc.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745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2">
          <a:extLst>
            <a:ext uri="{FF2B5EF4-FFF2-40B4-BE49-F238E27FC236}">
              <a16:creationId xmlns="" xmlns:a16="http://schemas.microsoft.com/office/drawing/2014/main" id="{B3697651-80FC-A871-6001-9381E4AB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63;p49">
            <a:extLst>
              <a:ext uri="{FF2B5EF4-FFF2-40B4-BE49-F238E27FC236}">
                <a16:creationId xmlns="" xmlns:a16="http://schemas.microsoft.com/office/drawing/2014/main" id="{0482FBD8-8C0C-4CA7-B3F9-EDCCC1A53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3452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dirty="0" smtClean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Function Name Declaration</a:t>
            </a:r>
            <a:endParaRPr lang="en-IN" sz="3600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332F574B-BBB7-78CC-DF83-F1DFDBFEF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08167" y="836980"/>
            <a:ext cx="806876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Avoid Built-in 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Names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- Don’t </a:t>
            </a:r>
            <a:r>
              <a:rPr lang="en-US" altLang="en-US" sz="1800" b="1" dirty="0">
                <a:solidFill>
                  <a:schemeClr val="tx1"/>
                </a:solidFill>
              </a:rPr>
              <a:t>use submit(), use </a:t>
            </a:r>
            <a:r>
              <a:rPr lang="en-US" altLang="en-US" sz="1800" b="1" dirty="0" err="1">
                <a:solidFill>
                  <a:schemeClr val="tx1"/>
                </a:solidFill>
              </a:rPr>
              <a:t>handleSubmit</a:t>
            </a:r>
            <a:r>
              <a:rPr lang="en-US" altLang="en-US" sz="1800" b="1" dirty="0">
                <a:solidFill>
                  <a:schemeClr val="tx1"/>
                </a:solidFill>
              </a:rPr>
              <a:t>() instead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Avoid Reserved 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Keywords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– Names </a:t>
            </a:r>
            <a:r>
              <a:rPr lang="en-US" altLang="en-US" sz="1800" b="1" dirty="0">
                <a:solidFill>
                  <a:schemeClr val="tx1"/>
                </a:solidFill>
              </a:rPr>
              <a:t>like return, class, etc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Use Descriptive 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Names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- Use </a:t>
            </a:r>
            <a:r>
              <a:rPr lang="en-US" altLang="en-US" sz="1800" b="1" dirty="0" err="1">
                <a:solidFill>
                  <a:schemeClr val="tx1"/>
                </a:solidFill>
              </a:rPr>
              <a:t>fetchUserData</a:t>
            </a:r>
            <a:r>
              <a:rPr lang="en-US" altLang="en-US" sz="1800" b="1" dirty="0">
                <a:solidFill>
                  <a:schemeClr val="tx1"/>
                </a:solidFill>
              </a:rPr>
              <a:t>() instead of data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().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Avoid Single-letter 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Names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- Use </a:t>
            </a:r>
            <a:r>
              <a:rPr lang="en-US" altLang="en-US" sz="1800" b="1" dirty="0" err="1">
                <a:solidFill>
                  <a:schemeClr val="tx1"/>
                </a:solidFill>
              </a:rPr>
              <a:t>addUserData</a:t>
            </a:r>
            <a:r>
              <a:rPr lang="en-US" altLang="en-US" sz="1800" b="1" dirty="0">
                <a:solidFill>
                  <a:schemeClr val="tx1"/>
                </a:solidFill>
              </a:rPr>
              <a:t>() instead of a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().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Avoid Global Scope 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Pollution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- Use </a:t>
            </a:r>
            <a:r>
              <a:rPr lang="en-US" altLang="en-US" sz="1800" b="1" dirty="0">
                <a:solidFill>
                  <a:schemeClr val="tx1"/>
                </a:solidFill>
              </a:rPr>
              <a:t>functions inside objects to avoid conflicts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1800" b="1" dirty="0">
                <a:solidFill>
                  <a:schemeClr val="accent1">
                    <a:lumMod val="75000"/>
                  </a:schemeClr>
                </a:solidFill>
              </a:rPr>
              <a:t>Avoid Special </a:t>
            </a:r>
            <a:r>
              <a:rPr lang="en-US" altLang="en-US" sz="1800" b="1" dirty="0" smtClean="0">
                <a:solidFill>
                  <a:schemeClr val="accent1">
                    <a:lumMod val="75000"/>
                  </a:schemeClr>
                </a:solidFill>
              </a:rPr>
              <a:t>Characters </a:t>
            </a:r>
            <a:r>
              <a:rPr lang="en-US" altLang="en-US" sz="1800" b="1" dirty="0" smtClean="0">
                <a:solidFill>
                  <a:schemeClr val="tx1"/>
                </a:solidFill>
              </a:rPr>
              <a:t>- Only </a:t>
            </a:r>
            <a:r>
              <a:rPr lang="en-US" altLang="en-US" sz="1800" b="1" dirty="0">
                <a:solidFill>
                  <a:schemeClr val="tx1"/>
                </a:solidFill>
              </a:rPr>
              <a:t>use _ or $ in function names if needed.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6944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48D5B976-B737-195A-044E-76AC9CE2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491;p47">
            <a:extLst>
              <a:ext uri="{FF2B5EF4-FFF2-40B4-BE49-F238E27FC236}">
                <a16:creationId xmlns="" xmlns:a16="http://schemas.microsoft.com/office/drawing/2014/main" id="{C608A3C6-B612-3F87-EC02-2C1881454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78086" y="1741650"/>
            <a:ext cx="5953986" cy="83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0" dirty="0">
                <a:latin typeface="Cambria" panose="02040503050406030204" pitchFamily="18" charset="0"/>
                <a:ea typeface="Cambria" panose="02040503050406030204" pitchFamily="18" charset="0"/>
              </a:rPr>
              <a:t>Thanks!</a:t>
            </a:r>
            <a:endParaRPr sz="115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C:\Users\Admin\Desktop\1601029993743.jpg">
            <a:extLst>
              <a:ext uri="{FF2B5EF4-FFF2-40B4-BE49-F238E27FC236}">
                <a16:creationId xmlns="" xmlns:a16="http://schemas.microsoft.com/office/drawing/2014/main" id="{6483838C-6779-8883-C266-0BD1BBC99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4034" y="1"/>
            <a:ext cx="1429965" cy="35019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231963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ntrepreneurship Development Project Proposal by Slidesgo">
  <a:themeElements>
    <a:clrScheme name="Simple Light">
      <a:dk1>
        <a:srgbClr val="060736"/>
      </a:dk1>
      <a:lt1>
        <a:srgbClr val="FFFFFF"/>
      </a:lt1>
      <a:dk2>
        <a:srgbClr val="191EA8"/>
      </a:dk2>
      <a:lt2>
        <a:srgbClr val="FFBB24"/>
      </a:lt2>
      <a:accent1>
        <a:srgbClr val="F8663B"/>
      </a:accent1>
      <a:accent2>
        <a:srgbClr val="D75AD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607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7388</TotalTime>
  <Words>120</Words>
  <Application>Microsoft Office PowerPoint</Application>
  <PresentationFormat>On-screen Show (16:9)</PresentationFormat>
  <Paragraphs>45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Andika</vt:lpstr>
      <vt:lpstr>Arial</vt:lpstr>
      <vt:lpstr>Bookman Old Style</vt:lpstr>
      <vt:lpstr>Cambria</vt:lpstr>
      <vt:lpstr>Montserrat</vt:lpstr>
      <vt:lpstr>Raleway</vt:lpstr>
      <vt:lpstr>Wingdings</vt:lpstr>
      <vt:lpstr>Entrepreneurship Development Project Proposal by Slidesgo</vt:lpstr>
      <vt:lpstr>PowerPoint Presentation</vt:lpstr>
      <vt:lpstr>PowerPoint Presentation</vt:lpstr>
      <vt:lpstr>“Find Your Self”</vt:lpstr>
      <vt:lpstr>7 C </vt:lpstr>
      <vt:lpstr>Document Object Model</vt:lpstr>
      <vt:lpstr>Function Name Declaration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415</cp:revision>
  <dcterms:modified xsi:type="dcterms:W3CDTF">2024-09-21T11:40:09Z</dcterms:modified>
</cp:coreProperties>
</file>