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3e282e98a6d8732" providerId="LiveId" clId="{35C782DE-623F-418C-8982-66DC30F57F69}"/>
    <pc:docChg chg="custSel addSld modSld">
      <pc:chgData name="" userId="a3e282e98a6d8732" providerId="LiveId" clId="{35C782DE-623F-418C-8982-66DC30F57F69}" dt="2023-03-30T15:36:27.544" v="133" actId="113"/>
      <pc:docMkLst>
        <pc:docMk/>
      </pc:docMkLst>
      <pc:sldChg chg="addSp delSp modSp add">
        <pc:chgData name="" userId="a3e282e98a6d8732" providerId="LiveId" clId="{35C782DE-623F-418C-8982-66DC30F57F69}" dt="2023-03-30T15:36:27.544" v="133" actId="113"/>
        <pc:sldMkLst>
          <pc:docMk/>
          <pc:sldMk cId="3664483803" sldId="267"/>
        </pc:sldMkLst>
        <pc:spChg chg="add mod">
          <ac:chgData name="" userId="a3e282e98a6d8732" providerId="LiveId" clId="{35C782DE-623F-418C-8982-66DC30F57F69}" dt="2023-03-30T15:36:27.544" v="133" actId="113"/>
          <ac:spMkLst>
            <pc:docMk/>
            <pc:sldMk cId="3664483803" sldId="267"/>
            <ac:spMk id="2" creationId="{592223F4-EBB2-4FFC-A50E-60DC23C3C20E}"/>
          </ac:spMkLst>
        </pc:spChg>
        <pc:spChg chg="del">
          <ac:chgData name="" userId="a3e282e98a6d8732" providerId="LiveId" clId="{35C782DE-623F-418C-8982-66DC30F57F69}" dt="2023-03-30T15:32:01.863" v="1" actId="478"/>
          <ac:spMkLst>
            <pc:docMk/>
            <pc:sldMk cId="3664483803" sldId="267"/>
            <ac:spMk id="3" creationId="{8998BC40-4D0D-4D68-A061-0B8E3311B73A}"/>
          </ac:spMkLst>
        </pc:spChg>
        <pc:spChg chg="del">
          <ac:chgData name="" userId="a3e282e98a6d8732" providerId="LiveId" clId="{35C782DE-623F-418C-8982-66DC30F57F69}" dt="2023-03-30T15:32:03.946" v="2" actId="478"/>
          <ac:spMkLst>
            <pc:docMk/>
            <pc:sldMk cId="3664483803" sldId="267"/>
            <ac:spMk id="6" creationId="{DC11D84E-7D76-43F6-AAFB-A693363915C3}"/>
          </ac:spMkLst>
        </pc:spChg>
      </pc:sldChg>
    </pc:docChg>
  </pc:docChgLst>
  <pc:docChgLst>
    <pc:chgData userId="a3e282e98a6d8732" providerId="LiveId" clId="{09989930-FFFA-49D6-A901-347AB85D991C}"/>
    <pc:docChg chg="custSel addSld modSld">
      <pc:chgData name="" userId="a3e282e98a6d8732" providerId="LiveId" clId="{09989930-FFFA-49D6-A901-347AB85D991C}" dt="2023-03-28T19:15:14.771" v="611" actId="20577"/>
      <pc:docMkLst>
        <pc:docMk/>
      </pc:docMkLst>
      <pc:sldChg chg="addSp delSp modSp">
        <pc:chgData name="" userId="a3e282e98a6d8732" providerId="LiveId" clId="{09989930-FFFA-49D6-A901-347AB85D991C}" dt="2023-03-28T18:07:18.415" v="56" actId="478"/>
        <pc:sldMkLst>
          <pc:docMk/>
          <pc:sldMk cId="1295890184" sldId="258"/>
        </pc:sldMkLst>
        <pc:picChg chg="add del mod">
          <ac:chgData name="" userId="a3e282e98a6d8732" providerId="LiveId" clId="{09989930-FFFA-49D6-A901-347AB85D991C}" dt="2023-03-28T18:07:18.415" v="56" actId="478"/>
          <ac:picMkLst>
            <pc:docMk/>
            <pc:sldMk cId="1295890184" sldId="258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8:10:19.564" v="183"/>
        <pc:sldMkLst>
          <pc:docMk/>
          <pc:sldMk cId="865765667" sldId="264"/>
        </pc:sldMkLst>
        <pc:spChg chg="add mod">
          <ac:chgData name="" userId="a3e282e98a6d8732" providerId="LiveId" clId="{09989930-FFFA-49D6-A901-347AB85D991C}" dt="2023-03-28T18:10:19.564" v="183"/>
          <ac:spMkLst>
            <pc:docMk/>
            <pc:sldMk cId="865765667" sldId="264"/>
            <ac:spMk id="2" creationId="{9A95D36F-7858-46B2-AE0A-A22B65D2C06E}"/>
          </ac:spMkLst>
        </pc:spChg>
        <pc:spChg chg="del">
          <ac:chgData name="" userId="a3e282e98a6d8732" providerId="LiveId" clId="{09989930-FFFA-49D6-A901-347AB85D991C}" dt="2023-03-28T18:07:23.614" v="58" actId="478"/>
          <ac:spMkLst>
            <pc:docMk/>
            <pc:sldMk cId="865765667" sldId="264"/>
            <ac:spMk id="4" creationId="{4D16661A-4F86-4F5C-92A5-7C7FBCCF2FEB}"/>
          </ac:spMkLst>
        </pc:spChg>
        <pc:spChg chg="del">
          <ac:chgData name="" userId="a3e282e98a6d8732" providerId="LiveId" clId="{09989930-FFFA-49D6-A901-347AB85D991C}" dt="2023-03-28T18:07:25.895" v="59" actId="478"/>
          <ac:spMkLst>
            <pc:docMk/>
            <pc:sldMk cId="865765667" sldId="264"/>
            <ac:spMk id="7" creationId="{EB47CFE3-25D9-4626-AA21-B6CB92111EE2}"/>
          </ac:spMkLst>
        </pc:spChg>
        <pc:picChg chg="del">
          <ac:chgData name="" userId="a3e282e98a6d8732" providerId="LiveId" clId="{09989930-FFFA-49D6-A901-347AB85D991C}" dt="2023-03-28T18:07:21.470" v="57" actId="478"/>
          <ac:picMkLst>
            <pc:docMk/>
            <pc:sldMk cId="865765667" sldId="264"/>
            <ac:picMk id="3" creationId="{10EA115C-73E1-4EE4-A02C-CDCFF49C2A26}"/>
          </ac:picMkLst>
        </pc:picChg>
        <pc:picChg chg="mod">
          <ac:chgData name="" userId="a3e282e98a6d8732" providerId="LiveId" clId="{09989930-FFFA-49D6-A901-347AB85D991C}" dt="2023-03-28T18:07:38.089" v="61" actId="554"/>
          <ac:picMkLst>
            <pc:docMk/>
            <pc:sldMk cId="865765667" sldId="264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8:18:53.502" v="330" actId="1036"/>
        <pc:sldMkLst>
          <pc:docMk/>
          <pc:sldMk cId="538023129" sldId="265"/>
        </pc:sldMkLst>
        <pc:spChg chg="del">
          <ac:chgData name="" userId="a3e282e98a6d8732" providerId="LiveId" clId="{09989930-FFFA-49D6-A901-347AB85D991C}" dt="2023-03-28T18:17:42.867" v="185" actId="478"/>
          <ac:spMkLst>
            <pc:docMk/>
            <pc:sldMk cId="538023129" sldId="265"/>
            <ac:spMk id="2" creationId="{9A95D36F-7858-46B2-AE0A-A22B65D2C06E}"/>
          </ac:spMkLst>
        </pc:spChg>
        <pc:spChg chg="add del">
          <ac:chgData name="" userId="a3e282e98a6d8732" providerId="LiveId" clId="{09989930-FFFA-49D6-A901-347AB85D991C}" dt="2023-03-28T18:18:21.967" v="191"/>
          <ac:spMkLst>
            <pc:docMk/>
            <pc:sldMk cId="538023129" sldId="265"/>
            <ac:spMk id="6" creationId="{5AE7A9C9-9580-4263-948C-D9B023F1244B}"/>
          </ac:spMkLst>
        </pc:spChg>
        <pc:spChg chg="del">
          <ac:chgData name="" userId="a3e282e98a6d8732" providerId="LiveId" clId="{09989930-FFFA-49D6-A901-347AB85D991C}" dt="2023-03-28T18:18:27.844" v="192" actId="478"/>
          <ac:spMkLst>
            <pc:docMk/>
            <pc:sldMk cId="538023129" sldId="265"/>
            <ac:spMk id="7" creationId="{85B4670D-489E-4FD4-A08F-908D6EE704B5}"/>
          </ac:spMkLst>
        </pc:spChg>
        <pc:spChg chg="add mod">
          <ac:chgData name="" userId="a3e282e98a6d8732" providerId="LiveId" clId="{09989930-FFFA-49D6-A901-347AB85D991C}" dt="2023-03-28T18:18:53.502" v="330" actId="1036"/>
          <ac:spMkLst>
            <pc:docMk/>
            <pc:sldMk cId="538023129" sldId="265"/>
            <ac:spMk id="8" creationId="{4BFD50CC-A638-453C-8A98-6A7AFE9F9CB7}"/>
          </ac:spMkLst>
        </pc:spChg>
        <pc:picChg chg="add mod">
          <ac:chgData name="" userId="a3e282e98a6d8732" providerId="LiveId" clId="{09989930-FFFA-49D6-A901-347AB85D991C}" dt="2023-03-28T18:17:57.519" v="189" actId="554"/>
          <ac:picMkLst>
            <pc:docMk/>
            <pc:sldMk cId="538023129" sldId="265"/>
            <ac:picMk id="4" creationId="{BD68BCDF-B802-44A4-8085-309C1C7B80E8}"/>
          </ac:picMkLst>
        </pc:picChg>
        <pc:picChg chg="del">
          <ac:chgData name="" userId="a3e282e98a6d8732" providerId="LiveId" clId="{09989930-FFFA-49D6-A901-347AB85D991C}" dt="2023-03-28T18:17:44.738" v="186" actId="478"/>
          <ac:picMkLst>
            <pc:docMk/>
            <pc:sldMk cId="538023129" sldId="265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9:15:14.771" v="611" actId="20577"/>
        <pc:sldMkLst>
          <pc:docMk/>
          <pc:sldMk cId="2225726790" sldId="266"/>
        </pc:sldMkLst>
        <pc:spChg chg="add del mod">
          <ac:chgData name="" userId="a3e282e98a6d8732" providerId="LiveId" clId="{09989930-FFFA-49D6-A901-347AB85D991C}" dt="2023-03-28T19:00:12.715" v="424" actId="478"/>
          <ac:spMkLst>
            <pc:docMk/>
            <pc:sldMk cId="2225726790" sldId="266"/>
            <ac:spMk id="2" creationId="{F449E455-FF70-49D0-B41A-8E173779DECD}"/>
          </ac:spMkLst>
        </pc:spChg>
        <pc:spChg chg="add mod">
          <ac:chgData name="" userId="a3e282e98a6d8732" providerId="LiveId" clId="{09989930-FFFA-49D6-A901-347AB85D991C}" dt="2023-03-28T19:04:06.603" v="606" actId="554"/>
          <ac:spMkLst>
            <pc:docMk/>
            <pc:sldMk cId="2225726790" sldId="266"/>
            <ac:spMk id="3" creationId="{8998BC40-4D0D-4D68-A061-0B8E3311B73A}"/>
          </ac:spMkLst>
        </pc:spChg>
        <pc:spChg chg="add mod">
          <ac:chgData name="" userId="a3e282e98a6d8732" providerId="LiveId" clId="{09989930-FFFA-49D6-A901-347AB85D991C}" dt="2023-03-28T19:15:14.771" v="611" actId="20577"/>
          <ac:spMkLst>
            <pc:docMk/>
            <pc:sldMk cId="2225726790" sldId="266"/>
            <ac:spMk id="6" creationId="{DC11D84E-7D76-43F6-AAFB-A693363915C3}"/>
          </ac:spMkLst>
        </pc:spChg>
        <pc:spChg chg="del">
          <ac:chgData name="" userId="a3e282e98a6d8732" providerId="LiveId" clId="{09989930-FFFA-49D6-A901-347AB85D991C}" dt="2023-03-28T18:59:27.250" v="333" actId="478"/>
          <ac:spMkLst>
            <pc:docMk/>
            <pc:sldMk cId="2225726790" sldId="266"/>
            <ac:spMk id="8" creationId="{4BFD50CC-A638-453C-8A98-6A7AFE9F9CB7}"/>
          </ac:spMkLst>
        </pc:spChg>
        <pc:picChg chg="del">
          <ac:chgData name="" userId="a3e282e98a6d8732" providerId="LiveId" clId="{09989930-FFFA-49D6-A901-347AB85D991C}" dt="2023-03-28T18:59:25.322" v="332" actId="478"/>
          <ac:picMkLst>
            <pc:docMk/>
            <pc:sldMk cId="2225726790" sldId="266"/>
            <ac:picMk id="4" creationId="{BD68BCDF-B802-44A4-8085-309C1C7B80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C0EE-DF17-4702-AE07-1932DFFD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D3882-7617-48AC-BF18-9602DEEC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428F0-A86A-45F5-9F27-0FF737FE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2473C-230C-4DDF-B94B-4375B184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27869-7097-4FFD-B7B2-6A042668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539B-A479-46B9-B715-C35C2CDE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64950C-3C8A-4D85-A939-39AF153E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0A1EB-3C35-4D35-9310-FB7A7BC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AAD62-C6EB-4454-83CD-F3E6E7C5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45DC8-D1FD-45EA-87A0-FEC1644E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0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56E11-C11E-42E9-9D4B-A557A8D00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72561-D16D-4D0E-AFC0-28ECD888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2ADB2B-C3C9-42C7-9E7F-0B8239EB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6B2D3-C045-4BA3-BF7E-C047F9A5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FC721-5B97-4B10-822B-010FB7D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1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3FF3-984A-4100-A7C5-4F8348E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94352-7C5F-4543-9497-693906A8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D585E-8486-4FD2-8A9C-6CDC607C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39A8-01D6-4107-A787-C99C9F8A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AD422-76C7-4BB3-8DFD-6BB9DBD4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6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D1C6-8399-4827-86F2-27F3AC34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DCD85-D6C6-4779-B5FA-8D253FDC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C4B77-7D1C-4511-9430-A547C7F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55A9E-8D3D-4B30-83F0-238B2563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8BD4C-2D82-4221-87C2-185B967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5EB3-610D-426D-A10E-B735C66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F153C-7D47-4672-AF26-5D54D65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2D4E0-BC26-430D-B5B9-E7DA0653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2B50F-8A18-4311-A560-E410A64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81833-594A-4FBF-AC55-F42F3E05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7BA60-B265-45C0-BB2F-FF66EDB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C813B-BA70-4E77-BBB2-EEDF5FFD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CEB6D-8975-443F-A687-06DAC814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62B52-426F-4468-811D-D238B7BA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1A4B6-91EB-49EE-A6EC-208B524A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F8D3BD-1E47-47F1-94E9-E0054F68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AE42EC-1974-46F7-958D-643672E1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0AA237-B391-4389-8859-28868C0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0C41FA-DBBF-4CFF-ADB5-1FAAAED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1D9B-D869-481A-9450-E580632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EAA8EA-3625-4964-A608-E3556981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2A66B4-52CF-479C-91C2-E4CA091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DF73B8-4F37-46BE-B19B-93BDEDFF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636D99-DA5B-4EF3-AD63-0B19EDC5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AB5CBC-2CB1-4BDE-958F-90C937D5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1AEBF-C7EB-4ADD-AB33-11FEBAD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5F363-716C-45BC-BA6E-AB959F9B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ED262-452A-4FDD-A7D9-E57FBF88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20A9E-D241-43BA-8E06-503D9751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CA294-7C70-4AC4-B6AC-D8874FF6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D461FA-BA4A-4061-ACFD-CEB1E2AE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6DD4A-2A47-4EAD-BC9B-1A123F2E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46C25-2963-4294-AA5A-BA0CD37A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3EBC2-C667-44EF-83E7-5062F89B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D8F3B4-001E-46C6-93AD-196DE098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3B72ED-7863-4188-B2F9-4ABD6D38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7411-5C0F-41EE-BA78-6898417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41677-0707-4E9D-9252-477A52DF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8F7794-0274-4900-8E3B-CAB82D8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C8D91-7A07-476E-ABAE-137D13F5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EFA60-3A22-40AD-80A5-71758FE3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94E9-BB18-4264-B980-B6E6CA57551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174F1-C787-413A-91E4-16E668FB6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569A7-7D0D-43A3-8DC8-CA78FF8D1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38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151C2B2-4EE3-4109-9A66-0308FD3D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7"/>
            <a:ext cx="12192000" cy="309314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AFF5AA-CD36-423E-9034-A6CB1F9663FE}"/>
              </a:ext>
            </a:extLst>
          </p:cNvPr>
          <p:cNvSpPr/>
          <p:nvPr/>
        </p:nvSpPr>
        <p:spPr>
          <a:xfrm>
            <a:off x="0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exemplo3,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exemplo4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419544-E66B-4CAB-85DF-661A6B28EE84}"/>
              </a:ext>
            </a:extLst>
          </p:cNvPr>
          <p:cNvSpPr/>
          <p:nvPr/>
        </p:nvSpPr>
        <p:spPr>
          <a:xfrm>
            <a:off x="3457575" y="3718679"/>
            <a:ext cx="8734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"Total de cômodos"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 </a:t>
            </a:r>
            <a:r>
              <a:rPr lang="pt-B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 de cômodos servindo permanentemente de dormitórios"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 </a:t>
            </a:r>
            <a:r>
              <a:rPr lang="pt-B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 de banheiros e/ou sanitários"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"Primeiro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"Segundo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"Terceiro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"Quarto exemplo"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2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930" y="1804758"/>
            <a:ext cx="1422138" cy="95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63" y="2157754"/>
            <a:ext cx="1351272" cy="2503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A51A4D-8A4B-4683-B8A5-A2D879BBD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761133"/>
            <a:ext cx="612701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930" y="1804758"/>
            <a:ext cx="1422138" cy="956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7B03C63-A159-48CD-A790-E532CE378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68" y="1804758"/>
            <a:ext cx="1422000" cy="95628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3" y="2157754"/>
            <a:ext cx="1351272" cy="25038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3377627-1189-44E1-A7FC-94268751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761133"/>
            <a:ext cx="612701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F3098E1-6257-456F-BFCF-85D17A6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76" y="-300300"/>
            <a:ext cx="1925449" cy="18198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ADF0CA-EC6B-4698-BCB4-E3122C46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14" y="1340642"/>
            <a:ext cx="9181372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BD3EE9-0356-467F-B136-6CBB5B0B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1398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36CC3F-324D-48E1-86FC-112474E9662F}"/>
              </a:ext>
            </a:extLst>
          </p:cNvPr>
          <p:cNvSpPr/>
          <p:nvPr/>
        </p:nvSpPr>
        <p:spPr>
          <a:xfrm>
            <a:off x="4395787" y="0"/>
            <a:ext cx="3400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A01ra, A01setor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A01setor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CA8D5D-965E-40E3-9A0D-9A061358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715"/>
            <a:ext cx="4621169" cy="2688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985C225-5B8D-48C4-B287-C4EEF1341B0E}"/>
              </a:ext>
            </a:extLst>
          </p:cNvPr>
          <p:cNvSpPr/>
          <p:nvPr/>
        </p:nvSpPr>
        <p:spPr>
          <a:xfrm>
            <a:off x="4800599" y="2136337"/>
            <a:ext cx="4621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8C2BC4-DA51-4A18-8517-BB51FC8DB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25106"/>
            <a:ext cx="4621169" cy="186553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1750050-5FC1-42A4-8686-94E31EA97285}"/>
              </a:ext>
            </a:extLst>
          </p:cNvPr>
          <p:cNvSpPr/>
          <p:nvPr/>
        </p:nvSpPr>
        <p:spPr>
          <a:xfrm>
            <a:off x="4800599" y="4925106"/>
            <a:ext cx="4621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25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EA115C-73E1-4EE4-A02C-CDCFF49C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565" cy="268856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D16661A-4F86-4F5C-92A5-7C7FBCCF2FEB}"/>
              </a:ext>
            </a:extLst>
          </p:cNvPr>
          <p:cNvSpPr/>
          <p:nvPr/>
        </p:nvSpPr>
        <p:spPr>
          <a:xfrm>
            <a:off x="0" y="2688569"/>
            <a:ext cx="619125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47CFE3-25D9-4626-AA21-B6CB92111EE2}"/>
              </a:ext>
            </a:extLst>
          </p:cNvPr>
          <p:cNvSpPr/>
          <p:nvPr/>
        </p:nvSpPr>
        <p:spPr>
          <a:xfrm>
            <a:off x="6324600" y="2688569"/>
            <a:ext cx="616267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8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E938ED-64B8-4056-9E2C-8E637940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41422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A95D36F-7858-46B2-AE0A-A22B65D2C06E}"/>
              </a:ext>
            </a:extLst>
          </p:cNvPr>
          <p:cNvSpPr/>
          <p:nvPr/>
        </p:nvSpPr>
        <p:spPr>
          <a:xfrm>
            <a:off x="3748756" y="1215487"/>
            <a:ext cx="88819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Segurança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leve'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moderada'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grave'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'Sem classificação'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"Escala Brasileira de Insegurança Alimentar"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d.A01nficha = m.A01nficha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m.idade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Segurança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leve'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moderada'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grave'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'Sem classificação'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68BCDF-B802-44A4-8085-309C1C7B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4142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BFD50CC-A638-453C-8A98-6A7AFE9F9CB7}"/>
              </a:ext>
            </a:extLst>
          </p:cNvPr>
          <p:cNvSpPr/>
          <p:nvPr/>
        </p:nvSpPr>
        <p:spPr>
          <a:xfrm>
            <a:off x="774772" y="2652693"/>
            <a:ext cx="10642457" cy="36207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0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998BC40-4D0D-4D68-A061-0B8E3311B73A}"/>
              </a:ext>
            </a:extLst>
          </p:cNvPr>
          <p:cNvSpPr/>
          <p:nvPr/>
        </p:nvSpPr>
        <p:spPr>
          <a:xfrm>
            <a:off x="558708" y="-432363"/>
            <a:ext cx="11074584" cy="7722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de UNION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11D84E-7D76-43F6-AAFB-A693363915C3}"/>
              </a:ext>
            </a:extLst>
          </p:cNvPr>
          <p:cNvSpPr/>
          <p:nvPr/>
        </p:nvSpPr>
        <p:spPr>
          <a:xfrm>
            <a:off x="11633292" y="-432363"/>
            <a:ext cx="11074584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de UNION ALL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72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2223F4-EBB2-4FFC-A50E-60DC23C3C20E}"/>
              </a:ext>
            </a:extLst>
          </p:cNvPr>
          <p:cNvSpPr/>
          <p:nvPr/>
        </p:nvSpPr>
        <p:spPr>
          <a:xfrm>
            <a:off x="1420436" y="2287379"/>
            <a:ext cx="9351129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--Selecionar todos os domicílios com Renda Domiciliar Real acima da média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m.*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m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m.renda_domiciliar_r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(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renda_domiciliar_r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pdad.dom2021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renda_domiciliar_r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4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4050AA-BFF0-46B8-AFEE-A10E424D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5" y="2974511"/>
            <a:ext cx="6127011" cy="388348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679A318-C89B-413C-AA33-7BEBBB87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830" y="1961992"/>
            <a:ext cx="1510340" cy="10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61B62-BC30-4B9E-962E-2CC20BA3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974511"/>
            <a:ext cx="6127011" cy="3883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30" y="2018136"/>
            <a:ext cx="1422138" cy="95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4" y="2371132"/>
            <a:ext cx="1351272" cy="2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9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1303</Words>
  <Application>Microsoft Office PowerPoint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Rubens Camara de Araujo</dc:creator>
  <cp:lastModifiedBy>Luiz Rubens Camara de Araujo</cp:lastModifiedBy>
  <cp:revision>15</cp:revision>
  <dcterms:created xsi:type="dcterms:W3CDTF">2023-03-28T12:43:21Z</dcterms:created>
  <dcterms:modified xsi:type="dcterms:W3CDTF">2023-03-31T11:07:08Z</dcterms:modified>
</cp:coreProperties>
</file>