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0" r:id="rId2"/>
    <p:sldId id="259" r:id="rId3"/>
    <p:sldId id="273" r:id="rId4"/>
    <p:sldId id="336" r:id="rId5"/>
    <p:sldId id="337" r:id="rId6"/>
    <p:sldId id="342" r:id="rId7"/>
    <p:sldId id="343" r:id="rId8"/>
    <p:sldId id="344" r:id="rId9"/>
    <p:sldId id="345" r:id="rId10"/>
    <p:sldId id="338" r:id="rId11"/>
    <p:sldId id="339" r:id="rId12"/>
    <p:sldId id="340" r:id="rId13"/>
    <p:sldId id="341" r:id="rId14"/>
    <p:sldId id="346" r:id="rId15"/>
    <p:sldId id="347" r:id="rId16"/>
    <p:sldId id="348" r:id="rId17"/>
    <p:sldId id="349" r:id="rId18"/>
    <p:sldId id="350" r:id="rId19"/>
    <p:sldId id="286" r:id="rId20"/>
  </p:sldIdLst>
  <p:sldSz cx="9144000" cy="6858000" type="screen4x3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howGuides="1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FC63-F3E1-4FA5-B900-34F1AC38385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34E3-A545-4040-90F9-86E06823F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5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44FB-A685-AA45-946A-71B5C00223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9422-9091-8B49-9430-D20A248525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9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161-2F00-4A69-8E16-8C2F85751A2F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odeplan@codeplan.df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35" y="5805265"/>
            <a:ext cx="5748572" cy="100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932040" y="4581128"/>
            <a:ext cx="359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b="1" dirty="0"/>
          </a:p>
          <a:p>
            <a:pPr algn="r"/>
            <a:endParaRPr lang="pt-BR" sz="1200" dirty="0"/>
          </a:p>
          <a:p>
            <a:pPr algn="r"/>
            <a:r>
              <a:rPr lang="pt-BR" sz="1200" dirty="0"/>
              <a:t>Fevereiro de 2021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4572000" y="3933056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508104" y="4149080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44208" y="4365104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0" y="188640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0" y="404664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620688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584170" y="2130426"/>
            <a:ext cx="7975660" cy="1470024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4" name="Retângulo de cantos arredondados 5"/>
          <p:cNvSpPr/>
          <p:nvPr/>
        </p:nvSpPr>
        <p:spPr>
          <a:xfrm>
            <a:off x="323528" y="1989138"/>
            <a:ext cx="8496944" cy="1655762"/>
          </a:xfrm>
          <a:prstGeom prst="roundRect">
            <a:avLst>
              <a:gd name="adj" fmla="val 73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143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GERAÇÃO DE DADOS UTILIZANDO LINGUAGEM SQL</a:t>
            </a:r>
          </a:p>
        </p:txBody>
      </p:sp>
    </p:spTree>
    <p:extLst>
      <p:ext uri="{BB962C8B-B14F-4D97-AF65-F5344CB8AC3E}">
        <p14:creationId xmlns:p14="http://schemas.microsoft.com/office/powerpoint/2010/main" val="2349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tructured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Q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uery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anguage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criada pela IBM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Vários Enfoques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interativa de consulta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programação para acesso às bases de dados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definição de dados (DDL)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manipulação de dados (DML)</a:t>
            </a:r>
          </a:p>
        </p:txBody>
      </p:sp>
    </p:spTree>
    <p:extLst>
      <p:ext uri="{BB962C8B-B14F-4D97-AF65-F5344CB8AC3E}">
        <p14:creationId xmlns:p14="http://schemas.microsoft.com/office/powerpoint/2010/main" val="3131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Os comandos SQL são separados em três famílias: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50BE38-83A5-4556-AB18-09745504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6917" r="12988" b="15375"/>
          <a:stretch/>
        </p:blipFill>
        <p:spPr>
          <a:xfrm>
            <a:off x="128142" y="2676786"/>
            <a:ext cx="8887716" cy="403987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8DCB6F4-217C-4D7E-90CF-53A5969C6845}"/>
              </a:ext>
            </a:extLst>
          </p:cNvPr>
          <p:cNvSpPr/>
          <p:nvPr/>
        </p:nvSpPr>
        <p:spPr>
          <a:xfrm>
            <a:off x="6105975" y="5445074"/>
            <a:ext cx="872737" cy="305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2F29F6-26F8-4132-96B3-BE8B3B6080ED}"/>
              </a:ext>
            </a:extLst>
          </p:cNvPr>
          <p:cNvSpPr/>
          <p:nvPr/>
        </p:nvSpPr>
        <p:spPr>
          <a:xfrm flipH="1">
            <a:off x="7236296" y="5445224"/>
            <a:ext cx="648072" cy="30575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146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4B50D5-FAEA-42DD-AF9E-0A2C0EC2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2587" r="26376" b="31245"/>
          <a:stretch/>
        </p:blipFill>
        <p:spPr>
          <a:xfrm>
            <a:off x="71789" y="1534175"/>
            <a:ext cx="9000422" cy="3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FCD12E-A517-407C-A8D2-D143737AF66A}"/>
              </a:ext>
            </a:extLst>
          </p:cNvPr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26712-814D-4E88-AC5F-1F86B824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3327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7FC322-DF4B-4C24-B63D-87750A0E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7836" r="3539" b="10103"/>
          <a:stretch/>
        </p:blipFill>
        <p:spPr>
          <a:xfrm>
            <a:off x="27147" y="1308066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5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D7A3F9-493F-44F6-8A6F-308E5AC19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3539" b="8626"/>
          <a:stretch/>
        </p:blipFill>
        <p:spPr>
          <a:xfrm>
            <a:off x="27147" y="853585"/>
            <a:ext cx="9089707" cy="51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5A4052-125E-4A87-86E7-2D53105D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8263" b="14536"/>
          <a:stretch/>
        </p:blipFill>
        <p:spPr>
          <a:xfrm>
            <a:off x="24146" y="884369"/>
            <a:ext cx="9095708" cy="50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C88C96-1CFB-41FB-AAA7-7ACD46D1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4537" r="3539" b="23403"/>
          <a:stretch/>
        </p:blipFill>
        <p:spPr>
          <a:xfrm>
            <a:off x="27147" y="1308067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129CF8-6AB2-43A5-A4CC-2281C21A3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1925" r="10626" b="14537"/>
          <a:stretch/>
        </p:blipFill>
        <p:spPr>
          <a:xfrm>
            <a:off x="8506" y="1006403"/>
            <a:ext cx="9126989" cy="4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33075" cy="1741715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Diretoria de Estudos e Pesquisas Socioeconômicas – DIEPS</a:t>
            </a:r>
          </a:p>
          <a:p>
            <a:pPr marL="0" indent="0" algn="ctr">
              <a:buNone/>
            </a:pPr>
            <a:r>
              <a:rPr lang="pt-BR" sz="3100" b="1" dirty="0"/>
              <a:t>Gerência de Contas - GECON/</a:t>
            </a:r>
            <a:r>
              <a:rPr lang="pt-BR" sz="3100" b="1" dirty="0" err="1"/>
              <a:t>Nupre</a:t>
            </a:r>
            <a:endParaRPr lang="pt-BR" sz="3100" b="1" dirty="0"/>
          </a:p>
          <a:p>
            <a:pPr marL="0" indent="0" algn="ctr">
              <a:buNone/>
            </a:pPr>
            <a:r>
              <a:rPr lang="pt-BR" sz="2300" dirty="0">
                <a:hlinkClick r:id="rId2"/>
              </a:rPr>
              <a:t>Codeplan@codeplan.df.gov.br</a:t>
            </a:r>
            <a:endParaRPr lang="pt-BR" sz="2300" dirty="0"/>
          </a:p>
          <a:p>
            <a:pPr marL="0" indent="0" algn="ctr">
              <a:buNone/>
            </a:pPr>
            <a:r>
              <a:rPr lang="pt-BR" sz="2900" b="1" dirty="0"/>
              <a:t>61 – 3342 1040</a:t>
            </a:r>
          </a:p>
          <a:p>
            <a:pPr marL="0" indent="0" algn="ctr">
              <a:buNone/>
            </a:pPr>
            <a:r>
              <a:rPr lang="pt-BR" sz="2300" dirty="0"/>
              <a:t>Fonte dos dados: IBGE – Elaboração </a:t>
            </a:r>
            <a:r>
              <a:rPr lang="pt-BR" sz="2300" dirty="0" err="1"/>
              <a:t>Codeplan</a:t>
            </a:r>
            <a:r>
              <a:rPr lang="pt-BR" sz="2300" dirty="0"/>
              <a:t> – DIEPS/GECON-</a:t>
            </a:r>
            <a:r>
              <a:rPr lang="pt-BR" sz="2300" dirty="0" err="1"/>
              <a:t>Nupre</a:t>
            </a:r>
            <a:endParaRPr lang="pt-BR" sz="23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1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764704"/>
            <a:ext cx="9144000" cy="432048"/>
          </a:xfrm>
          <a:prstGeom prst="rect">
            <a:avLst/>
          </a:prstGeom>
          <a:noFill/>
          <a:ln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00" algn="l"/>
            <a:r>
              <a:rPr lang="pt-BR" sz="3200" b="1" dirty="0">
                <a:solidFill>
                  <a:srgbClr val="008000"/>
                </a:solidFill>
              </a:rPr>
              <a:t>Roteiro da Apresentação</a:t>
            </a:r>
            <a:endParaRPr lang="pt-BR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268760"/>
            <a:ext cx="91440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Conceito de Banco de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Apresentação do Banco de Dados da Codeplan (DB_CODEPLAN)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 linguagem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Explorando o comando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Select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Na época jurássica: os arquivos de dados eram gravados com formato texto (flat file) ou binário proprietário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Arquivos copiados em um servidor e disponibilizados pela rede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9C6D3-4C52-4A86-90F9-E62325F3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0" y="4623941"/>
            <a:ext cx="5272960" cy="1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Década de 70: Big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Bang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dos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-Server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Eis que surge: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atabase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anagement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ystem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DBMS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), ou em bom português 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istema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G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erenciador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B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anco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D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ados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R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elacional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SGBD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Organização semelhante ao que se encontra em um sistema operacional: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Esquemas como se fossem diretórios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Tabelas como se fossem arquivos</a:t>
            </a:r>
          </a:p>
        </p:txBody>
      </p:sp>
    </p:spTree>
    <p:extLst>
      <p:ext uri="{BB962C8B-B14F-4D97-AF65-F5344CB8AC3E}">
        <p14:creationId xmlns:p14="http://schemas.microsoft.com/office/powerpoint/2010/main" val="36745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932F6-50FA-4E09-B1A6-02121A35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2" y="769444"/>
            <a:ext cx="6451857" cy="5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Tipo de SGBD: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Local onde fica: SUTIC (1º andar do prédio da 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IP de acesso: 10.72.31.174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Porta: 1433 (Padrão)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Quais informações disponíveis:</a:t>
            </a:r>
          </a:p>
        </p:txBody>
      </p:sp>
    </p:spTree>
    <p:extLst>
      <p:ext uri="{BB962C8B-B14F-4D97-AF65-F5344CB8AC3E}">
        <p14:creationId xmlns:p14="http://schemas.microsoft.com/office/powerpoint/2010/main" val="116130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cadunico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Informações dos Cadastro Único e da Folha de Pagamentos do Programa Bolsa Família do Governo Federal.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codhab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de Habitação da Secretaria de Desenvolvimento Urbano e Habitação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dadosgdf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e Folha de Pagamentos dos Servidores do GDF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educacenso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Microdados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 Censo da Educação Básica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endereços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Cadastros de endereços para amostragem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finpub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Dados sobre finanças públicas</a:t>
            </a:r>
          </a:p>
        </p:txBody>
      </p:sp>
    </p:spTree>
    <p:extLst>
      <p:ext uri="{BB962C8B-B14F-4D97-AF65-F5344CB8AC3E}">
        <p14:creationId xmlns:p14="http://schemas.microsoft.com/office/powerpoint/2010/main" val="7048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nfe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Nota Fiscal Eletrônica da Secretaria de Fazenda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pdad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pdad2018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pmad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Metropolitana por Amostra de Domicílio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Emprego e Desemprego do DIEESE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Censo Demográfico do IBGE – 2000 e 2010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Nacional por Amostra de Domicílios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pnadc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PNAD Contínua do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inflacao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Índice de Inflação do IBGE – IPCA e INPC</a:t>
            </a:r>
          </a:p>
        </p:txBody>
      </p:sp>
    </p:spTree>
    <p:extLst>
      <p:ext uri="{BB962C8B-B14F-4D97-AF65-F5344CB8AC3E}">
        <p14:creationId xmlns:p14="http://schemas.microsoft.com/office/powerpoint/2010/main" val="22433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pof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Orçamento Familiar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caged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Geral de Empregados e Desempregados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caged_id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CAGED com identificação dos trabalhadores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raisdes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Relação Anual de Informações Sociais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RAIS com identificação de trabalhadores e empresas</a:t>
            </a:r>
          </a:p>
        </p:txBody>
      </p:sp>
    </p:spTree>
    <p:extLst>
      <p:ext uri="{BB962C8B-B14F-4D97-AF65-F5344CB8AC3E}">
        <p14:creationId xmlns:p14="http://schemas.microsoft.com/office/powerpoint/2010/main" val="2026243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523</Words>
  <Application>Microsoft Office PowerPoint</Application>
  <PresentationFormat>Apresentação na tela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Suda</dc:creator>
  <cp:lastModifiedBy>Luiz Rubens Câmara de Araújo</cp:lastModifiedBy>
  <cp:revision>438</cp:revision>
  <cp:lastPrinted>2017-02-10T13:51:52Z</cp:lastPrinted>
  <dcterms:created xsi:type="dcterms:W3CDTF">2015-08-06T18:54:25Z</dcterms:created>
  <dcterms:modified xsi:type="dcterms:W3CDTF">2021-02-03T21:18:18Z</dcterms:modified>
</cp:coreProperties>
</file>