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100" d="100"/>
          <a:sy n="100" d="100"/>
        </p:scale>
        <p:origin x="792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FACEE-8F74-4752-A8F2-7A6B2AAE7CBA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F208-8F38-4754-B73C-B16984FEA7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8695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FACEE-8F74-4752-A8F2-7A6B2AAE7CBA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F208-8F38-4754-B73C-B16984FEA7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5424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FACEE-8F74-4752-A8F2-7A6B2AAE7CBA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F208-8F38-4754-B73C-B16984FEA7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9548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FACEE-8F74-4752-A8F2-7A6B2AAE7CBA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F208-8F38-4754-B73C-B16984FEA7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650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FACEE-8F74-4752-A8F2-7A6B2AAE7CBA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F208-8F38-4754-B73C-B16984FEA7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584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FACEE-8F74-4752-A8F2-7A6B2AAE7CBA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F208-8F38-4754-B73C-B16984FEA7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588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FACEE-8F74-4752-A8F2-7A6B2AAE7CBA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F208-8F38-4754-B73C-B16984FEA7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00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FACEE-8F74-4752-A8F2-7A6B2AAE7CBA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F208-8F38-4754-B73C-B16984FEA7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728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FACEE-8F74-4752-A8F2-7A6B2AAE7CBA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F208-8F38-4754-B73C-B16984FEA7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3290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FACEE-8F74-4752-A8F2-7A6B2AAE7CBA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F208-8F38-4754-B73C-B16984FEA7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085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FACEE-8F74-4752-A8F2-7A6B2AAE7CBA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F208-8F38-4754-B73C-B16984FEA7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1847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FACEE-8F74-4752-A8F2-7A6B2AAE7CBA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6F208-8F38-4754-B73C-B16984FEA7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4865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r="67541" b="70123"/>
          <a:stretch/>
        </p:blipFill>
        <p:spPr>
          <a:xfrm>
            <a:off x="-800100" y="-704850"/>
            <a:ext cx="4476750" cy="24701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l="-1" t="15438" r="67473" b="53341"/>
          <a:stretch/>
        </p:blipFill>
        <p:spPr>
          <a:xfrm>
            <a:off x="-800100" y="1762125"/>
            <a:ext cx="4486275" cy="2581275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90524" y="1762125"/>
            <a:ext cx="371475" cy="8477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47700" y="3143250"/>
            <a:ext cx="838200" cy="12096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77079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 Rubens Camara de Araujo</dc:creator>
  <cp:lastModifiedBy>Luiz Rubens Camara de Araujo</cp:lastModifiedBy>
  <cp:revision>3</cp:revision>
  <dcterms:created xsi:type="dcterms:W3CDTF">2022-07-27T19:22:01Z</dcterms:created>
  <dcterms:modified xsi:type="dcterms:W3CDTF">2022-07-27T20:13:11Z</dcterms:modified>
</cp:coreProperties>
</file>