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20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0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3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8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1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D4D5-5D11-47F5-8ACC-6AD714AFAE91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0D2E-EA05-4349-97F5-75CB73CA13C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33" y="230188"/>
            <a:ext cx="1839717" cy="8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colorpicker.asp" TargetMode="External"/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on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V2015.11.26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8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attributes: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Most tools display elements with </a:t>
            </a:r>
            <a:r>
              <a:rPr lang="en-GB" b="1" dirty="0" smtClean="0"/>
              <a:t>styles</a:t>
            </a:r>
          </a:p>
          <a:p>
            <a:r>
              <a:rPr lang="en-GB" dirty="0" smtClean="0"/>
              <a:t>Styles define attributes like </a:t>
            </a:r>
            <a:r>
              <a:rPr lang="en-GB" dirty="0" err="1" smtClean="0"/>
              <a:t>colors</a:t>
            </a:r>
            <a:r>
              <a:rPr lang="en-GB" dirty="0" smtClean="0"/>
              <a:t> and borders</a:t>
            </a:r>
          </a:p>
          <a:p>
            <a:r>
              <a:rPr lang="en-GB" dirty="0" smtClean="0"/>
              <a:t>Styles refer to CSS attributes (see </a:t>
            </a:r>
            <a:r>
              <a:rPr lang="en-GB" dirty="0" smtClean="0">
                <a:hlinkClick r:id="rId2"/>
              </a:rPr>
              <a:t>http://www.w3schools.com/css/default.asp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Colors</a:t>
            </a:r>
            <a:r>
              <a:rPr lang="en-GB" dirty="0" smtClean="0"/>
              <a:t> use #RGB (</a:t>
            </a:r>
            <a:r>
              <a:rPr lang="en-GB" dirty="0" smtClean="0">
                <a:hlinkClick r:id="rId3"/>
              </a:rPr>
              <a:t>http://www.w3schools.com/tags/ref_colorpicker.asp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6124907" cy="464174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575987" y="4161802"/>
            <a:ext cx="149553" cy="126175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1" y="1553132"/>
            <a:ext cx="6282777" cy="4761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Logic: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/>
          </a:bodyPr>
          <a:lstStyle/>
          <a:p>
            <a:r>
              <a:rPr lang="en-GB" dirty="0" smtClean="0"/>
              <a:t>Some tools like </a:t>
            </a:r>
            <a:r>
              <a:rPr lang="en-GB" b="1" dirty="0" smtClean="0"/>
              <a:t>textbox</a:t>
            </a:r>
            <a:r>
              <a:rPr lang="en-GB" dirty="0" smtClean="0"/>
              <a:t> and </a:t>
            </a:r>
            <a:r>
              <a:rPr lang="en-GB" b="1" dirty="0" smtClean="0"/>
              <a:t>quiz</a:t>
            </a:r>
            <a:r>
              <a:rPr lang="en-GB" dirty="0" smtClean="0"/>
              <a:t> display elements implementing </a:t>
            </a:r>
            <a:r>
              <a:rPr lang="en-GB" b="1" dirty="0" smtClean="0"/>
              <a:t>test logic</a:t>
            </a:r>
          </a:p>
          <a:p>
            <a:r>
              <a:rPr lang="en-GB" dirty="0" smtClean="0"/>
              <a:t>The first component of test logic is the </a:t>
            </a:r>
            <a:r>
              <a:rPr lang="en-GB" b="1" dirty="0" smtClean="0"/>
              <a:t>solution</a:t>
            </a:r>
          </a:p>
          <a:p>
            <a:r>
              <a:rPr lang="en-GB" dirty="0" smtClean="0"/>
              <a:t>The solution may or may not be used for validation</a:t>
            </a:r>
          </a:p>
          <a:p>
            <a:r>
              <a:rPr lang="en-GB" dirty="0" smtClean="0"/>
              <a:t>The solution is displayed with the score in review mode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05072" y="3153398"/>
            <a:ext cx="12820" cy="9870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5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898"/>
            <a:ext cx="6175652" cy="468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Logic: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The second component of test logic is the </a:t>
            </a:r>
            <a:r>
              <a:rPr lang="en-GB" b="1" dirty="0" smtClean="0"/>
              <a:t>validation </a:t>
            </a:r>
            <a:r>
              <a:rPr lang="en-GB" dirty="0" smtClean="0"/>
              <a:t>formula</a:t>
            </a:r>
          </a:p>
          <a:p>
            <a:r>
              <a:rPr lang="en-GB" dirty="0" smtClean="0"/>
              <a:t>Some generic formulas are listed (equal, match, </a:t>
            </a:r>
            <a:r>
              <a:rPr lang="en-GB" dirty="0" err="1" smtClean="0"/>
              <a:t>soundex</a:t>
            </a:r>
            <a:r>
              <a:rPr lang="en-GB" dirty="0" smtClean="0"/>
              <a:t>, …)</a:t>
            </a:r>
          </a:p>
          <a:p>
            <a:r>
              <a:rPr lang="en-GB" dirty="0" smtClean="0"/>
              <a:t>Generic formulas compare the value entered in </a:t>
            </a:r>
            <a:r>
              <a:rPr lang="en-GB" b="1" dirty="0" smtClean="0"/>
              <a:t>play</a:t>
            </a:r>
            <a:r>
              <a:rPr lang="en-GB" dirty="0" smtClean="0"/>
              <a:t> mode with the </a:t>
            </a:r>
            <a:r>
              <a:rPr lang="en-GB" b="1" dirty="0" smtClean="0"/>
              <a:t>solution</a:t>
            </a:r>
          </a:p>
          <a:p>
            <a:r>
              <a:rPr lang="en-GB" b="1" dirty="0"/>
              <a:t>m</a:t>
            </a:r>
            <a:r>
              <a:rPr lang="en-GB" b="1" dirty="0" smtClean="0"/>
              <a:t>atch</a:t>
            </a:r>
            <a:r>
              <a:rPr lang="en-GB" dirty="0" smtClean="0"/>
              <a:t> requires a solution that is a regular expression (</a:t>
            </a:r>
            <a:r>
              <a:rPr lang="en-GB" dirty="0" smtClean="0">
                <a:hlinkClick r:id="rId3"/>
              </a:rPr>
              <a:t>http://regexone.com/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[…] button empowers designers who can code their validation formulas</a:t>
            </a:r>
          </a:p>
          <a:p>
            <a:r>
              <a:rPr lang="en-GB" dirty="0" smtClean="0"/>
              <a:t>There is no limit to the complexity of formulas which can be coded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11068" y="3315768"/>
            <a:ext cx="12820" cy="9870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8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3" y="1596682"/>
            <a:ext cx="6339159" cy="4804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Logic: 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/>
          </a:bodyPr>
          <a:lstStyle/>
          <a:p>
            <a:r>
              <a:rPr lang="en-GB" dirty="0" smtClean="0"/>
              <a:t>The third and final component of test logic is scores</a:t>
            </a:r>
          </a:p>
          <a:p>
            <a:r>
              <a:rPr lang="en-GB" dirty="0" smtClean="0"/>
              <a:t>There are 3 scores for:</a:t>
            </a:r>
          </a:p>
          <a:p>
            <a:pPr lvl="1"/>
            <a:r>
              <a:rPr lang="en-GB" b="1" dirty="0" smtClean="0"/>
              <a:t>Success</a:t>
            </a:r>
            <a:r>
              <a:rPr lang="en-GB" dirty="0" smtClean="0"/>
              <a:t> (the validation formula return true)</a:t>
            </a:r>
          </a:p>
          <a:p>
            <a:pPr lvl="1"/>
            <a:r>
              <a:rPr lang="en-GB" b="1" dirty="0" smtClean="0"/>
              <a:t>Failure</a:t>
            </a:r>
            <a:r>
              <a:rPr lang="en-GB" dirty="0" smtClean="0"/>
              <a:t> (the validation formula returns false)</a:t>
            </a:r>
          </a:p>
          <a:p>
            <a:pPr lvl="1"/>
            <a:r>
              <a:rPr lang="en-GB" b="1" dirty="0" smtClean="0"/>
              <a:t>Omit</a:t>
            </a:r>
            <a:r>
              <a:rPr lang="en-GB" dirty="0" smtClean="0"/>
              <a:t> (the user has not answered the question and the validation formula returns undefined)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302523" y="3674689"/>
            <a:ext cx="12820" cy="9870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8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1588"/>
            <a:ext cx="6181289" cy="468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/>
          </a:bodyPr>
          <a:lstStyle/>
          <a:p>
            <a:r>
              <a:rPr lang="en-GB" b="1" dirty="0" smtClean="0"/>
              <a:t>Instructions</a:t>
            </a:r>
            <a:r>
              <a:rPr lang="en-GB" dirty="0" smtClean="0"/>
              <a:t> are displayed to help users in play mode (not yet available in the proof of concept)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25610" y="4148992"/>
            <a:ext cx="1183594" cy="2350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5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75" y="1595038"/>
            <a:ext cx="6233675" cy="47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/>
          </a:bodyPr>
          <a:lstStyle/>
          <a:p>
            <a:r>
              <a:rPr lang="en-GB" b="1" dirty="0" smtClean="0"/>
              <a:t>Explanations</a:t>
            </a:r>
            <a:r>
              <a:rPr lang="en-GB" dirty="0" smtClean="0"/>
              <a:t> are displayed to explain the solution in review mode (not yet available in the proof of concept)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293976" y="4456641"/>
            <a:ext cx="1063953" cy="42300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4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BEWARE before playing a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030" y="1595038"/>
            <a:ext cx="10601769" cy="4581925"/>
          </a:xfrm>
        </p:spPr>
        <p:txBody>
          <a:bodyPr>
            <a:normAutofit/>
          </a:bodyPr>
          <a:lstStyle/>
          <a:p>
            <a:r>
              <a:rPr lang="en-GB" dirty="0" smtClean="0"/>
              <a:t>A proof of concept is not a finished product, it is unstable by nature</a:t>
            </a:r>
          </a:p>
          <a:p>
            <a:r>
              <a:rPr lang="en-GB" dirty="0" smtClean="0"/>
              <a:t>The test that is played is the one which is saved in local storage</a:t>
            </a:r>
          </a:p>
          <a:p>
            <a:r>
              <a:rPr lang="en-GB" dirty="0" smtClean="0"/>
              <a:t>So if you click play without saving, you lose your changes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04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5" y="1690688"/>
            <a:ext cx="5910656" cy="4479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Playing a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Click </a:t>
            </a:r>
            <a:r>
              <a:rPr lang="en-GB" b="1" dirty="0" smtClean="0"/>
              <a:t>Play</a:t>
            </a:r>
            <a:r>
              <a:rPr lang="en-GB" dirty="0" smtClean="0"/>
              <a:t> in the designer</a:t>
            </a:r>
          </a:p>
          <a:p>
            <a:r>
              <a:rPr lang="en-GB" dirty="0" smtClean="0"/>
              <a:t>Note: to get back to the designer, click the browser back button</a:t>
            </a:r>
          </a:p>
          <a:p>
            <a:r>
              <a:rPr lang="en-GB" dirty="0" smtClean="0"/>
              <a:t>Enter your answers and click the numbers and arrows in the toolbar to change pages</a:t>
            </a:r>
          </a:p>
          <a:p>
            <a:r>
              <a:rPr lang="en-GB" dirty="0" smtClean="0"/>
              <a:t>At the end, click </a:t>
            </a:r>
            <a:r>
              <a:rPr lang="en-GB" b="1" dirty="0" smtClean="0"/>
              <a:t>Submit</a:t>
            </a:r>
          </a:p>
          <a:p>
            <a:r>
              <a:rPr lang="en-GB" dirty="0" smtClean="0"/>
              <a:t>Note: imagine </a:t>
            </a:r>
            <a:r>
              <a:rPr lang="en-GB" b="1" dirty="0" smtClean="0"/>
              <a:t>instructions</a:t>
            </a:r>
            <a:r>
              <a:rPr lang="en-GB" dirty="0" smtClean="0"/>
              <a:t> in a side panel</a:t>
            </a:r>
            <a:r>
              <a:rPr lang="en-GB" b="1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65675" y="1690689"/>
            <a:ext cx="1324599" cy="3346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570719" y="2647772"/>
            <a:ext cx="873094" cy="3684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01694" y="2647772"/>
            <a:ext cx="374593" cy="4130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9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/>
          </a:bodyPr>
          <a:lstStyle/>
          <a:p>
            <a:r>
              <a:rPr lang="en-GB" dirty="0" smtClean="0"/>
              <a:t>Clicking </a:t>
            </a:r>
            <a:r>
              <a:rPr lang="en-GB" b="1" dirty="0" smtClean="0"/>
              <a:t>Submit </a:t>
            </a:r>
            <a:r>
              <a:rPr lang="en-GB" dirty="0" smtClean="0"/>
              <a:t>displays a detailed scoresheet</a:t>
            </a:r>
          </a:p>
          <a:p>
            <a:r>
              <a:rPr lang="en-GB" dirty="0" smtClean="0"/>
              <a:t>Click </a:t>
            </a:r>
            <a:r>
              <a:rPr lang="en-GB" b="1" dirty="0" smtClean="0"/>
              <a:t>Review</a:t>
            </a:r>
            <a:r>
              <a:rPr lang="en-GB" dirty="0" smtClean="0"/>
              <a:t> to review corrections on each page</a:t>
            </a:r>
          </a:p>
          <a:p>
            <a:r>
              <a:rPr lang="en-GB" dirty="0" smtClean="0"/>
              <a:t>Note: keep the names in the form </a:t>
            </a:r>
            <a:r>
              <a:rPr lang="en-GB" dirty="0" err="1" smtClean="0"/>
              <a:t>val</a:t>
            </a:r>
            <a:r>
              <a:rPr lang="en-GB" dirty="0" smtClean="0"/>
              <a:t>_ for now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4060"/>
            <a:ext cx="5842997" cy="44281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869822" y="2461144"/>
            <a:ext cx="873094" cy="3684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4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Reviewing a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Clicking </a:t>
            </a:r>
            <a:r>
              <a:rPr lang="en-GB" b="1" dirty="0" smtClean="0"/>
              <a:t>Review </a:t>
            </a:r>
            <a:r>
              <a:rPr lang="en-GB" dirty="0" smtClean="0"/>
              <a:t>displays corrections</a:t>
            </a:r>
          </a:p>
          <a:p>
            <a:r>
              <a:rPr lang="en-GB" dirty="0" smtClean="0"/>
              <a:t>Click </a:t>
            </a:r>
            <a:r>
              <a:rPr lang="en-GB" b="1" dirty="0" smtClean="0"/>
              <a:t>Score</a:t>
            </a:r>
            <a:r>
              <a:rPr lang="en-GB" dirty="0" smtClean="0"/>
              <a:t> to display the scoresheet</a:t>
            </a:r>
          </a:p>
          <a:p>
            <a:r>
              <a:rPr lang="en-GB" dirty="0" smtClean="0"/>
              <a:t>Note: imagine </a:t>
            </a:r>
            <a:r>
              <a:rPr lang="en-GB" b="1" dirty="0" smtClean="0"/>
              <a:t>instructions</a:t>
            </a:r>
            <a:r>
              <a:rPr lang="en-GB" dirty="0" smtClean="0"/>
              <a:t> in a side panel</a:t>
            </a:r>
            <a:r>
              <a:rPr lang="en-GB" b="1" dirty="0" smtClean="0"/>
              <a:t> </a:t>
            </a:r>
          </a:p>
          <a:p>
            <a:r>
              <a:rPr lang="en-GB" dirty="0" smtClean="0"/>
              <a:t>Click the browser refresh button to reactivate play mode or the browser back button to display design mode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038"/>
            <a:ext cx="5933208" cy="44964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27990" y="2614969"/>
            <a:ext cx="873094" cy="3684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87567" y="1375873"/>
            <a:ext cx="1053981" cy="5198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8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Designer and Player (like PowerPoint)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702"/>
            <a:ext cx="10305516" cy="118249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designer is used to </a:t>
            </a:r>
            <a:r>
              <a:rPr lang="en-GB" b="1" dirty="0" smtClean="0"/>
              <a:t>design</a:t>
            </a:r>
            <a:r>
              <a:rPr lang="en-GB" dirty="0" smtClean="0"/>
              <a:t> knowledge tests</a:t>
            </a:r>
          </a:p>
          <a:p>
            <a:r>
              <a:rPr lang="en-GB" dirty="0" smtClean="0"/>
              <a:t>The player is used to </a:t>
            </a:r>
            <a:r>
              <a:rPr lang="en-GB" b="1" dirty="0" smtClean="0"/>
              <a:t>play</a:t>
            </a:r>
            <a:r>
              <a:rPr lang="en-GB" dirty="0" smtClean="0"/>
              <a:t> (record answers) and </a:t>
            </a:r>
            <a:r>
              <a:rPr lang="en-GB" b="1" dirty="0" smtClean="0"/>
              <a:t>review</a:t>
            </a:r>
            <a:r>
              <a:rPr lang="en-GB" dirty="0" smtClean="0"/>
              <a:t> (display corrections) knowledge tests</a:t>
            </a:r>
            <a:endParaRPr lang="en-GB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199"/>
            <a:ext cx="4730999" cy="3585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02" y="2743199"/>
            <a:ext cx="4730998" cy="35853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06796" y="439253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PLAY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0093" y="3520866"/>
            <a:ext cx="940038" cy="47002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4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knowledge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9921" y="1512605"/>
            <a:ext cx="4183878" cy="472720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 </a:t>
            </a:r>
            <a:r>
              <a:rPr lang="en-GB" b="1" dirty="0" smtClean="0"/>
              <a:t>test</a:t>
            </a:r>
            <a:r>
              <a:rPr lang="en-GB" dirty="0" smtClean="0"/>
              <a:t> is made of </a:t>
            </a:r>
            <a:r>
              <a:rPr lang="en-GB" b="1" dirty="0" smtClean="0"/>
              <a:t>pages</a:t>
            </a:r>
          </a:p>
          <a:p>
            <a:r>
              <a:rPr lang="en-GB" dirty="0" smtClean="0"/>
              <a:t>A </a:t>
            </a:r>
            <a:r>
              <a:rPr lang="en-GB" b="1" dirty="0" smtClean="0"/>
              <a:t>page</a:t>
            </a:r>
            <a:r>
              <a:rPr lang="en-GB" dirty="0" smtClean="0"/>
              <a:t> hosts </a:t>
            </a:r>
            <a:r>
              <a:rPr lang="en-GB" b="1" dirty="0" smtClean="0"/>
              <a:t>elements</a:t>
            </a:r>
          </a:p>
          <a:p>
            <a:r>
              <a:rPr lang="en-GB" b="1" dirty="0" smtClean="0"/>
              <a:t>Elements</a:t>
            </a:r>
            <a:r>
              <a:rPr lang="en-GB" dirty="0" smtClean="0"/>
              <a:t> are drawn using </a:t>
            </a:r>
            <a:r>
              <a:rPr lang="en-GB" b="1" dirty="0" smtClean="0"/>
              <a:t>tools</a:t>
            </a:r>
            <a:r>
              <a:rPr lang="en-GB" dirty="0" smtClean="0"/>
              <a:t> from the toolbox</a:t>
            </a:r>
          </a:p>
          <a:p>
            <a:r>
              <a:rPr lang="en-GB" dirty="0" smtClean="0"/>
              <a:t>Elements all have </a:t>
            </a:r>
            <a:r>
              <a:rPr lang="en-GB" b="1" dirty="0" smtClean="0"/>
              <a:t>display attributes</a:t>
            </a:r>
            <a:r>
              <a:rPr lang="en-GB" dirty="0" smtClean="0"/>
              <a:t> (position, style)</a:t>
            </a:r>
          </a:p>
          <a:p>
            <a:r>
              <a:rPr lang="en-GB" dirty="0" smtClean="0"/>
              <a:t>Some </a:t>
            </a:r>
            <a:r>
              <a:rPr lang="en-GB" b="1" dirty="0" smtClean="0"/>
              <a:t>elements</a:t>
            </a:r>
            <a:r>
              <a:rPr lang="en-GB" dirty="0" smtClean="0"/>
              <a:t> used to record answers have </a:t>
            </a:r>
            <a:r>
              <a:rPr lang="en-GB" b="1" dirty="0" smtClean="0"/>
              <a:t>test logic</a:t>
            </a:r>
            <a:r>
              <a:rPr lang="en-GB" dirty="0" smtClean="0"/>
              <a:t> (solution, validation, scores)</a:t>
            </a:r>
          </a:p>
          <a:p>
            <a:r>
              <a:rPr lang="en-GB" dirty="0" smtClean="0"/>
              <a:t>Page </a:t>
            </a:r>
            <a:r>
              <a:rPr lang="en-GB" b="1" dirty="0" smtClean="0"/>
              <a:t>instructions</a:t>
            </a:r>
            <a:r>
              <a:rPr lang="en-GB" dirty="0" smtClean="0"/>
              <a:t> are displayed when </a:t>
            </a:r>
            <a:r>
              <a:rPr lang="en-GB" b="1" dirty="0" smtClean="0"/>
              <a:t>playing</a:t>
            </a:r>
            <a:r>
              <a:rPr lang="en-GB" dirty="0" smtClean="0"/>
              <a:t> the test</a:t>
            </a:r>
          </a:p>
          <a:p>
            <a:r>
              <a:rPr lang="en-GB" dirty="0" smtClean="0"/>
              <a:t>Page explanations are displayed when </a:t>
            </a:r>
            <a:r>
              <a:rPr lang="en-GB" b="1" dirty="0" smtClean="0"/>
              <a:t>reviewing</a:t>
            </a:r>
            <a:r>
              <a:rPr lang="en-GB" dirty="0" smtClean="0"/>
              <a:t> the test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605"/>
            <a:ext cx="6237672" cy="472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1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WARNING! Saving and resetting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This is a proof of concept, not a finished product</a:t>
            </a:r>
          </a:p>
          <a:p>
            <a:r>
              <a:rPr lang="en-GB" dirty="0" smtClean="0"/>
              <a:t>There is no authentication and no backend database </a:t>
            </a:r>
          </a:p>
          <a:p>
            <a:r>
              <a:rPr lang="en-GB" b="1" dirty="0" smtClean="0"/>
              <a:t>Save</a:t>
            </a:r>
            <a:r>
              <a:rPr lang="en-GB" dirty="0" smtClean="0"/>
              <a:t> currently saves in local storage (Press F12 or </a:t>
            </a:r>
            <a:r>
              <a:rPr lang="en-GB" dirty="0" err="1" smtClean="0"/>
              <a:t>Cmd</a:t>
            </a:r>
            <a:r>
              <a:rPr lang="en-GB" dirty="0" smtClean="0"/>
              <a:t> + Opt + I to display developer tools in your browser)</a:t>
            </a:r>
          </a:p>
          <a:p>
            <a:r>
              <a:rPr lang="en-GB" b="1" dirty="0" smtClean="0"/>
              <a:t>Reset</a:t>
            </a:r>
            <a:r>
              <a:rPr lang="en-GB" dirty="0" smtClean="0"/>
              <a:t> simply erases local storage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770"/>
            <a:ext cx="6215118" cy="47101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162086" y="1518126"/>
            <a:ext cx="1333144" cy="90888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5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Adding, removing, reordering pages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/>
          <a:lstStyle/>
          <a:p>
            <a:r>
              <a:rPr lang="en-GB" dirty="0" smtClean="0"/>
              <a:t>Click the </a:t>
            </a:r>
            <a:r>
              <a:rPr lang="en-GB" b="1" dirty="0" smtClean="0"/>
              <a:t>Add Page </a:t>
            </a:r>
            <a:r>
              <a:rPr lang="en-GB" dirty="0" smtClean="0"/>
              <a:t>button to add a page</a:t>
            </a:r>
          </a:p>
          <a:p>
            <a:r>
              <a:rPr lang="en-GB" dirty="0" smtClean="0"/>
              <a:t>Click the </a:t>
            </a:r>
            <a:r>
              <a:rPr lang="en-GB" b="1" dirty="0" smtClean="0"/>
              <a:t>Delete Page </a:t>
            </a:r>
            <a:r>
              <a:rPr lang="en-GB" dirty="0" smtClean="0"/>
              <a:t>button to remove a page </a:t>
            </a:r>
          </a:p>
          <a:p>
            <a:r>
              <a:rPr lang="en-GB" dirty="0" smtClean="0"/>
              <a:t>Drag and Drop pages to reorder them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038"/>
            <a:ext cx="6045972" cy="45819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350236" y="1595038"/>
            <a:ext cx="1333144" cy="90888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and removing elements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034"/>
            <a:ext cx="5933208" cy="449646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101839" y="2054717"/>
            <a:ext cx="1333144" cy="90888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153899" y="4141493"/>
            <a:ext cx="650905" cy="69542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27194" y="1638034"/>
            <a:ext cx="4226606" cy="458192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To add an element to the stage (central area where pages are edited), click a </a:t>
            </a:r>
            <a:r>
              <a:rPr lang="en-GB" b="1" dirty="0" smtClean="0"/>
              <a:t>tool</a:t>
            </a:r>
            <a:r>
              <a:rPr lang="en-GB" dirty="0" smtClean="0"/>
              <a:t> in the toolbox, then click the stage</a:t>
            </a:r>
          </a:p>
          <a:p>
            <a:r>
              <a:rPr lang="en-GB" dirty="0" smtClean="0"/>
              <a:t>To remove an element from the stage, select the element to display the handles, click the menu handle, and click the delete item</a:t>
            </a:r>
          </a:p>
          <a:p>
            <a:r>
              <a:rPr lang="en-GB" dirty="0" smtClean="0"/>
              <a:t>Save often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01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attributes: positioning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Select an element by clicking an instance on the stage or in the explorer</a:t>
            </a:r>
          </a:p>
          <a:p>
            <a:r>
              <a:rPr lang="en-GB" dirty="0" smtClean="0"/>
              <a:t>A selected element has 4 handles: move, rotate, size, menu </a:t>
            </a:r>
          </a:p>
          <a:p>
            <a:r>
              <a:rPr lang="en-GB" dirty="0" smtClean="0"/>
              <a:t>drag the </a:t>
            </a:r>
            <a:r>
              <a:rPr lang="en-GB" b="1" dirty="0" smtClean="0"/>
              <a:t>move</a:t>
            </a:r>
            <a:r>
              <a:rPr lang="en-GB" dirty="0" smtClean="0"/>
              <a:t> handle or enter a </a:t>
            </a:r>
            <a:r>
              <a:rPr lang="en-GB" b="1" dirty="0" smtClean="0"/>
              <a:t>top</a:t>
            </a:r>
            <a:r>
              <a:rPr lang="en-GB" dirty="0" smtClean="0"/>
              <a:t> and </a:t>
            </a:r>
            <a:r>
              <a:rPr lang="en-GB" b="1" dirty="0" smtClean="0"/>
              <a:t>left</a:t>
            </a:r>
            <a:r>
              <a:rPr lang="en-GB" dirty="0" smtClean="0"/>
              <a:t> value</a:t>
            </a:r>
          </a:p>
          <a:p>
            <a:r>
              <a:rPr lang="en-GB" dirty="0" smtClean="0"/>
              <a:t>drag</a:t>
            </a:r>
            <a:r>
              <a:rPr lang="en-GB" dirty="0" smtClean="0"/>
              <a:t> the </a:t>
            </a:r>
            <a:r>
              <a:rPr lang="en-GB" b="1" dirty="0" smtClean="0"/>
              <a:t>rotate</a:t>
            </a:r>
            <a:r>
              <a:rPr lang="en-GB" dirty="0" smtClean="0"/>
              <a:t> handle or enter a </a:t>
            </a:r>
            <a:r>
              <a:rPr lang="en-GB" b="1" dirty="0" smtClean="0"/>
              <a:t>rotate</a:t>
            </a:r>
            <a:r>
              <a:rPr lang="en-GB" dirty="0" smtClean="0"/>
              <a:t> angle</a:t>
            </a:r>
          </a:p>
          <a:p>
            <a:r>
              <a:rPr lang="en-GB" dirty="0" smtClean="0"/>
              <a:t>drag</a:t>
            </a:r>
            <a:r>
              <a:rPr lang="en-GB" dirty="0" smtClean="0"/>
              <a:t> the size handle or enter a height and width value</a:t>
            </a:r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71386" y="2960112"/>
            <a:ext cx="76912" cy="11132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550"/>
            <a:ext cx="6032619" cy="45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6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9399"/>
            <a:ext cx="5987435" cy="4537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attributes: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/>
          </a:bodyPr>
          <a:lstStyle/>
          <a:p>
            <a:r>
              <a:rPr lang="en-GB" dirty="0" smtClean="0"/>
              <a:t>Some tools like the </a:t>
            </a:r>
            <a:r>
              <a:rPr lang="en-GB" b="1" dirty="0" smtClean="0"/>
              <a:t>label</a:t>
            </a:r>
            <a:r>
              <a:rPr lang="en-GB" dirty="0" smtClean="0"/>
              <a:t> tool display elements with text</a:t>
            </a:r>
          </a:p>
          <a:p>
            <a:r>
              <a:rPr lang="en-GB" dirty="0" smtClean="0"/>
              <a:t>Enter or modify the </a:t>
            </a:r>
            <a:r>
              <a:rPr lang="en-GB" b="1" dirty="0" smtClean="0"/>
              <a:t>text</a:t>
            </a:r>
            <a:r>
              <a:rPr lang="en-GB" dirty="0" smtClean="0"/>
              <a:t> in the display attributes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50421" y="3942878"/>
            <a:ext cx="76912" cy="11132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4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04118"/>
            <a:ext cx="5987436" cy="4537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attributes: assets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193" y="1595038"/>
            <a:ext cx="4226606" cy="458192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Some tools like the </a:t>
            </a:r>
            <a:r>
              <a:rPr lang="en-GB" b="1" dirty="0" smtClean="0"/>
              <a:t>image</a:t>
            </a:r>
            <a:r>
              <a:rPr lang="en-GB" dirty="0" smtClean="0"/>
              <a:t> tool display elements with assets</a:t>
            </a:r>
          </a:p>
          <a:p>
            <a:r>
              <a:rPr lang="en-GB" dirty="0" smtClean="0"/>
              <a:t>An </a:t>
            </a:r>
            <a:r>
              <a:rPr lang="en-GB" b="1" dirty="0" smtClean="0"/>
              <a:t>asset</a:t>
            </a:r>
            <a:r>
              <a:rPr lang="en-GB" dirty="0" smtClean="0"/>
              <a:t> is a link pointing to a file </a:t>
            </a:r>
            <a:r>
              <a:rPr lang="en-GB" dirty="0" smtClean="0"/>
              <a:t>(image, video, sound)</a:t>
            </a:r>
            <a:endParaRPr lang="en-GB" dirty="0" smtClean="0"/>
          </a:p>
          <a:p>
            <a:r>
              <a:rPr lang="en-GB" dirty="0" smtClean="0"/>
              <a:t>The link can be copy/pasted (not recommended)</a:t>
            </a:r>
          </a:p>
          <a:p>
            <a:r>
              <a:rPr lang="en-GB" dirty="0" smtClean="0"/>
              <a:t>Or a […] button opens an asset manager to upload and select files on our servers (recommended because this is the only guarantee the file will not be removed)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36776" y="3886000"/>
            <a:ext cx="76912" cy="111320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199" y="6041682"/>
            <a:ext cx="1063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Note: the asset manager is not working in the proof of concept because one needs to be authenticated to access our servers and the proof of concept does not implement authentication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0680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844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User Guide</vt:lpstr>
      <vt:lpstr>Designer and Player (like PowerPoint)</vt:lpstr>
      <vt:lpstr>Designing knowledge tests</vt:lpstr>
      <vt:lpstr>WARNING! Saving and resetting</vt:lpstr>
      <vt:lpstr>Adding, removing, reordering pages</vt:lpstr>
      <vt:lpstr>Adding and removing elements</vt:lpstr>
      <vt:lpstr>Display attributes: positioning</vt:lpstr>
      <vt:lpstr>Display attributes: text</vt:lpstr>
      <vt:lpstr>Display attributes: assets</vt:lpstr>
      <vt:lpstr>Display attributes: styles</vt:lpstr>
      <vt:lpstr>Test Logic: solution</vt:lpstr>
      <vt:lpstr>Test Logic: validation</vt:lpstr>
      <vt:lpstr>Test Logic: scores</vt:lpstr>
      <vt:lpstr>Instructions</vt:lpstr>
      <vt:lpstr>Explanations</vt:lpstr>
      <vt:lpstr>BEWARE before playing a test</vt:lpstr>
      <vt:lpstr>Playing a test</vt:lpstr>
      <vt:lpstr>Your score</vt:lpstr>
      <vt:lpstr>Reviewing 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Jacques-Louis Chereau</dc:creator>
  <cp:lastModifiedBy>Jacques-Louis Chereau</cp:lastModifiedBy>
  <cp:revision>26</cp:revision>
  <dcterms:created xsi:type="dcterms:W3CDTF">2015-11-26T14:21:15Z</dcterms:created>
  <dcterms:modified xsi:type="dcterms:W3CDTF">2015-11-26T17:08:48Z</dcterms:modified>
</cp:coreProperties>
</file>