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sldIdLst>
    <p:sldId id="256" r:id="rId3"/>
    <p:sldId id="281" r:id="rId4"/>
    <p:sldId id="282" r:id="rId5"/>
    <p:sldId id="279" r:id="rId6"/>
    <p:sldId id="280" r:id="rId7"/>
    <p:sldId id="285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1"/>
            <p14:sldId id="282"/>
            <p14:sldId id="279"/>
            <p14:sldId id="280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405" autoAdjust="0"/>
  </p:normalViewPr>
  <p:slideViewPr>
    <p:cSldViewPr snapToGrid="0">
      <p:cViewPr varScale="1">
        <p:scale>
          <a:sx n="128" d="100"/>
          <a:sy n="128" d="100"/>
        </p:scale>
        <p:origin x="17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이제" userId="986312016_tp_dropbox" providerId="OAuth2" clId="{E6D6DB02-EDD1-5641-9BD4-A2D72D53DB6E}"/>
    <pc:docChg chg="undo custSel modSld">
      <pc:chgData name="다이제" userId="986312016_tp_dropbox" providerId="OAuth2" clId="{E6D6DB02-EDD1-5641-9BD4-A2D72D53DB6E}" dt="2018-09-19T07:00:51.232" v="444" actId="20577"/>
      <pc:docMkLst>
        <pc:docMk/>
      </pc:docMkLst>
      <pc:sldChg chg="modSp">
        <pc:chgData name="다이제" userId="986312016_tp_dropbox" providerId="OAuth2" clId="{E6D6DB02-EDD1-5641-9BD4-A2D72D53DB6E}" dt="2018-09-19T06:38:57.637" v="1" actId="1076"/>
        <pc:sldMkLst>
          <pc:docMk/>
          <pc:sldMk cId="2471807738" sldId="256"/>
        </pc:sldMkLst>
        <pc:spChg chg="mod">
          <ac:chgData name="다이제" userId="986312016_tp_dropbox" providerId="OAuth2" clId="{E6D6DB02-EDD1-5641-9BD4-A2D72D53DB6E}" dt="2018-09-19T06:38:57.637" v="1" actId="1076"/>
          <ac:spMkLst>
            <pc:docMk/>
            <pc:sldMk cId="2471807738" sldId="256"/>
            <ac:spMk id="2" creationId="{00000000-0000-0000-0000-000000000000}"/>
          </ac:spMkLst>
        </pc:spChg>
      </pc:sldChg>
      <pc:sldChg chg="modSp">
        <pc:chgData name="다이제" userId="986312016_tp_dropbox" providerId="OAuth2" clId="{E6D6DB02-EDD1-5641-9BD4-A2D72D53DB6E}" dt="2018-09-19T06:49:25.695" v="298" actId="20577"/>
        <pc:sldMkLst>
          <pc:docMk/>
          <pc:sldMk cId="3887639723" sldId="279"/>
        </pc:sldMkLst>
        <pc:spChg chg="mod">
          <ac:chgData name="다이제" userId="986312016_tp_dropbox" providerId="OAuth2" clId="{E6D6DB02-EDD1-5641-9BD4-A2D72D53DB6E}" dt="2018-09-19T06:49:25.695" v="298" actId="20577"/>
          <ac:spMkLst>
            <pc:docMk/>
            <pc:sldMk cId="3887639723" sldId="279"/>
            <ac:spMk id="15" creationId="{00000000-0000-0000-0000-000000000000}"/>
          </ac:spMkLst>
        </pc:spChg>
      </pc:sldChg>
      <pc:sldChg chg="modSp">
        <pc:chgData name="다이제" userId="986312016_tp_dropbox" providerId="OAuth2" clId="{E6D6DB02-EDD1-5641-9BD4-A2D72D53DB6E}" dt="2018-09-19T07:00:51.232" v="444" actId="20577"/>
        <pc:sldMkLst>
          <pc:docMk/>
          <pc:sldMk cId="742021589" sldId="280"/>
        </pc:sldMkLst>
        <pc:spChg chg="mod">
          <ac:chgData name="다이제" userId="986312016_tp_dropbox" providerId="OAuth2" clId="{E6D6DB02-EDD1-5641-9BD4-A2D72D53DB6E}" dt="2018-09-19T07:00:51.232" v="444" actId="20577"/>
          <ac:spMkLst>
            <pc:docMk/>
            <pc:sldMk cId="742021589" sldId="280"/>
            <ac:spMk id="15" creationId="{00000000-0000-0000-0000-000000000000}"/>
          </ac:spMkLst>
        </pc:spChg>
      </pc:sldChg>
      <pc:sldChg chg="modSp">
        <pc:chgData name="다이제" userId="986312016_tp_dropbox" providerId="OAuth2" clId="{E6D6DB02-EDD1-5641-9BD4-A2D72D53DB6E}" dt="2018-09-19T06:39:22.716" v="5" actId="20577"/>
        <pc:sldMkLst>
          <pc:docMk/>
          <pc:sldMk cId="271572666" sldId="281"/>
        </pc:sldMkLst>
        <pc:spChg chg="mod">
          <ac:chgData name="다이제" userId="986312016_tp_dropbox" providerId="OAuth2" clId="{E6D6DB02-EDD1-5641-9BD4-A2D72D53DB6E}" dt="2018-09-19T06:39:22.716" v="5" actId="20577"/>
          <ac:spMkLst>
            <pc:docMk/>
            <pc:sldMk cId="271572666" sldId="281"/>
            <ac:spMk id="43" creationId="{00000000-0000-0000-0000-000000000000}"/>
          </ac:spMkLst>
        </pc:spChg>
      </pc:sldChg>
      <pc:sldChg chg="modSp">
        <pc:chgData name="다이제" userId="986312016_tp_dropbox" providerId="OAuth2" clId="{E6D6DB02-EDD1-5641-9BD4-A2D72D53DB6E}" dt="2018-09-19T06:44:30.512" v="146" actId="20577"/>
        <pc:sldMkLst>
          <pc:docMk/>
          <pc:sldMk cId="730647661" sldId="282"/>
        </pc:sldMkLst>
        <pc:spChg chg="mod">
          <ac:chgData name="다이제" userId="986312016_tp_dropbox" providerId="OAuth2" clId="{E6D6DB02-EDD1-5641-9BD4-A2D72D53DB6E}" dt="2018-09-19T06:44:30.512" v="146" actId="20577"/>
          <ac:spMkLst>
            <pc:docMk/>
            <pc:sldMk cId="730647661" sldId="282"/>
            <ac:spMk id="4" creationId="{00000000-0000-0000-0000-000000000000}"/>
          </ac:spMkLst>
        </pc:spChg>
        <pc:spChg chg="mod">
          <ac:chgData name="다이제" userId="986312016_tp_dropbox" providerId="OAuth2" clId="{E6D6DB02-EDD1-5641-9BD4-A2D72D53DB6E}" dt="2018-09-19T06:42:18.677" v="71" actId="20577"/>
          <ac:spMkLst>
            <pc:docMk/>
            <pc:sldMk cId="730647661" sldId="28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/>
          <a:lstStyle/>
          <a:p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Pseudo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THIRTY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Application Migration Policy</a:t>
            </a:r>
            <a:endParaRPr lang="ko-KR" altLang="en-US" dirty="0"/>
          </a:p>
        </p:txBody>
      </p:sp>
      <p:grpSp>
        <p:nvGrpSpPr>
          <p:cNvPr id="2077" name="그룹 2076"/>
          <p:cNvGrpSpPr/>
          <p:nvPr/>
        </p:nvGrpSpPr>
        <p:grpSpPr>
          <a:xfrm>
            <a:off x="3519772" y="2550286"/>
            <a:ext cx="4918689" cy="2929239"/>
            <a:chOff x="3518745" y="2619038"/>
            <a:chExt cx="4918689" cy="2966887"/>
          </a:xfrm>
        </p:grpSpPr>
        <p:grpSp>
          <p:nvGrpSpPr>
            <p:cNvPr id="2076" name="그룹 2075"/>
            <p:cNvGrpSpPr/>
            <p:nvPr/>
          </p:nvGrpSpPr>
          <p:grpSpPr>
            <a:xfrm>
              <a:off x="3520800" y="2619038"/>
              <a:ext cx="4916634" cy="2966887"/>
              <a:chOff x="1414358" y="1746591"/>
              <a:chExt cx="8847117" cy="5023261"/>
            </a:xfrm>
          </p:grpSpPr>
          <p:sp>
            <p:nvSpPr>
              <p:cNvPr id="2054" name="직사각형 2053"/>
              <p:cNvSpPr/>
              <p:nvPr/>
            </p:nvSpPr>
            <p:spPr>
              <a:xfrm>
                <a:off x="1414358" y="1746591"/>
                <a:ext cx="8847117" cy="50232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4744326" y="4966232"/>
                <a:ext cx="2291517" cy="1081238"/>
                <a:chOff x="2811339" y="5025609"/>
                <a:chExt cx="2291517" cy="1081238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6464" y="5330079"/>
                  <a:ext cx="776768" cy="776768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1678" y="5330079"/>
                  <a:ext cx="776768" cy="776768"/>
                </a:xfrm>
                <a:prstGeom prst="rect">
                  <a:avLst/>
                </a:prstGeom>
              </p:spPr>
            </p:pic>
            <p:cxnSp>
              <p:nvCxnSpPr>
                <p:cNvPr id="23" name="직선 연결선 22"/>
                <p:cNvCxnSpPr/>
                <p:nvPr/>
              </p:nvCxnSpPr>
              <p:spPr>
                <a:xfrm>
                  <a:off x="3788228" y="5979225"/>
                  <a:ext cx="51657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811339" y="5029017"/>
                  <a:ext cx="1330324" cy="416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MCDRAM</a:t>
                  </a:r>
                  <a:endParaRPr lang="ko-KR" altLang="en-US" sz="10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4112900" y="5025609"/>
                  <a:ext cx="989956" cy="416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DRAM</a:t>
                  </a:r>
                  <a:endParaRPr lang="ko-KR" altLang="en-US" sz="1000" dirty="0"/>
                </a:p>
              </p:txBody>
            </p:sp>
          </p:grpSp>
          <p:grpSp>
            <p:nvGrpSpPr>
              <p:cNvPr id="2057" name="그룹 2056"/>
              <p:cNvGrpSpPr/>
              <p:nvPr/>
            </p:nvGrpSpPr>
            <p:grpSpPr>
              <a:xfrm>
                <a:off x="5104324" y="1769744"/>
                <a:ext cx="2045676" cy="1894426"/>
                <a:chOff x="5822554" y="588560"/>
                <a:chExt cx="2045676" cy="189442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5822554" y="2066107"/>
                  <a:ext cx="2045676" cy="416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2. App Selection</a:t>
                  </a:r>
                  <a:endParaRPr lang="ko-KR" altLang="en-US" sz="1000" dirty="0"/>
                </a:p>
              </p:txBody>
            </p:sp>
            <p:grpSp>
              <p:nvGrpSpPr>
                <p:cNvPr id="2052" name="그룹 2051"/>
                <p:cNvGrpSpPr/>
                <p:nvPr/>
              </p:nvGrpSpPr>
              <p:grpSpPr>
                <a:xfrm>
                  <a:off x="6074417" y="588560"/>
                  <a:ext cx="1516227" cy="1470266"/>
                  <a:chOff x="5519052" y="22304"/>
                  <a:chExt cx="1840523" cy="1790624"/>
                </a:xfrm>
              </p:grpSpPr>
              <p:pic>
                <p:nvPicPr>
                  <p:cNvPr id="31" name="그림 3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9052" y="22304"/>
                    <a:ext cx="920260" cy="920262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9185" y="350110"/>
                    <a:ext cx="920260" cy="920262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315" y="628070"/>
                    <a:ext cx="920260" cy="920259"/>
                  </a:xfrm>
                  <a:prstGeom prst="rect">
                    <a:avLst/>
                  </a:prstGeom>
                </p:spPr>
              </p:pic>
              <p:pic>
                <p:nvPicPr>
                  <p:cNvPr id="2049" name="그림 20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83294" y="1220229"/>
                    <a:ext cx="592699" cy="59269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55" name="그룹 2054"/>
              <p:cNvGrpSpPr/>
              <p:nvPr/>
            </p:nvGrpSpPr>
            <p:grpSpPr>
              <a:xfrm>
                <a:off x="2280590" y="3362291"/>
                <a:ext cx="2262012" cy="1765767"/>
                <a:chOff x="1641279" y="2058072"/>
                <a:chExt cx="2262012" cy="1765767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3115" y="2058072"/>
                  <a:ext cx="1326537" cy="1326537"/>
                </a:xfrm>
                <a:prstGeom prst="rect">
                  <a:avLst/>
                </a:prstGeom>
              </p:spPr>
            </p:pic>
            <p:sp>
              <p:nvSpPr>
                <p:cNvPr id="39" name="직사각형 38"/>
                <p:cNvSpPr/>
                <p:nvPr/>
              </p:nvSpPr>
              <p:spPr>
                <a:xfrm>
                  <a:off x="1641279" y="3406960"/>
                  <a:ext cx="2262012" cy="416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1.</a:t>
                  </a:r>
                  <a:r>
                    <a:rPr lang="ko-KR" altLang="en-US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 </a:t>
                  </a:r>
                  <a:r>
                    <a:rPr lang="en-US" altLang="ko-KR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App Monitoring</a:t>
                  </a:r>
                  <a:endParaRPr lang="ko-KR" altLang="en-US" sz="1000" dirty="0"/>
                </a:p>
              </p:txBody>
            </p:sp>
          </p:grpSp>
          <p:grpSp>
            <p:nvGrpSpPr>
              <p:cNvPr id="2056" name="그룹 2055"/>
              <p:cNvGrpSpPr/>
              <p:nvPr/>
            </p:nvGrpSpPr>
            <p:grpSpPr>
              <a:xfrm>
                <a:off x="7424112" y="3313633"/>
                <a:ext cx="2241822" cy="1843551"/>
                <a:chOff x="7424112" y="3298843"/>
                <a:chExt cx="2241822" cy="1843551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7168" y="3298843"/>
                  <a:ext cx="1330137" cy="1330137"/>
                </a:xfrm>
                <a:prstGeom prst="rect">
                  <a:avLst/>
                </a:prstGeom>
              </p:spPr>
            </p:pic>
            <p:sp>
              <p:nvSpPr>
                <p:cNvPr id="43" name="직사각형 42"/>
                <p:cNvSpPr/>
                <p:nvPr/>
              </p:nvSpPr>
              <p:spPr>
                <a:xfrm>
                  <a:off x="7424112" y="4720157"/>
                  <a:ext cx="2241822" cy="422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atin typeface="Adobe 고딕 Std B" panose="020B0800000000000000" pitchFamily="34" charset="-127"/>
                      <a:ea typeface="Adobe 고딕 Std B" panose="020B0800000000000000" pitchFamily="34" charset="-127"/>
                    </a:rPr>
                    <a:t>3. Page Prediction</a:t>
                  </a:r>
                  <a:endParaRPr lang="ko-KR" altLang="en-US" sz="1000" dirty="0"/>
                </a:p>
              </p:txBody>
            </p:sp>
          </p:grpSp>
          <p:sp>
            <p:nvSpPr>
              <p:cNvPr id="2073" name="원호 2072"/>
              <p:cNvSpPr/>
              <p:nvPr/>
            </p:nvSpPr>
            <p:spPr>
              <a:xfrm>
                <a:off x="6188763" y="2248186"/>
                <a:ext cx="2436785" cy="2024486"/>
              </a:xfrm>
              <a:prstGeom prst="arc">
                <a:avLst>
                  <a:gd name="adj1" fmla="val 16200000"/>
                  <a:gd name="adj2" fmla="val 21435899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/>
              <p:cNvSpPr/>
              <p:nvPr/>
            </p:nvSpPr>
            <p:spPr>
              <a:xfrm rot="6307294">
                <a:off x="6456486" y="3935554"/>
                <a:ext cx="2270719" cy="2015666"/>
              </a:xfrm>
              <a:prstGeom prst="arc">
                <a:avLst>
                  <a:gd name="adj1" fmla="val 16200000"/>
                  <a:gd name="adj2" fmla="val 21435899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원호 67"/>
              <p:cNvSpPr/>
              <p:nvPr/>
            </p:nvSpPr>
            <p:spPr>
              <a:xfrm rot="10800000">
                <a:off x="3504405" y="4012071"/>
                <a:ext cx="2270719" cy="2015666"/>
              </a:xfrm>
              <a:prstGeom prst="arc">
                <a:avLst>
                  <a:gd name="adj1" fmla="val 16200000"/>
                  <a:gd name="adj2" fmla="val 21435899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/>
              <p:cNvSpPr/>
              <p:nvPr/>
            </p:nvSpPr>
            <p:spPr>
              <a:xfrm rot="17300620">
                <a:off x="3366181" y="2397429"/>
                <a:ext cx="2270719" cy="2015666"/>
              </a:xfrm>
              <a:prstGeom prst="arc">
                <a:avLst>
                  <a:gd name="adj1" fmla="val 16200000"/>
                  <a:gd name="adj2" fmla="val 21435899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518745" y="2655122"/>
              <a:ext cx="203292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Migration Policy</a:t>
              </a:r>
              <a:endParaRPr lang="ko-KR" altLang="en-US" sz="11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04660" y="5211906"/>
              <a:ext cx="9044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4. Migration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7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Policy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4434" y="2864939"/>
            <a:ext cx="5054686" cy="38164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policy()</a:t>
            </a:r>
          </a:p>
          <a:p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of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applications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 –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Monitor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repeat period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interval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synchronization value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hottest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application index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11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coldest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application index</a:t>
            </a:r>
          </a:p>
          <a:p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hottest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page index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11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coldest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page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1.repeat P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	parallel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		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appMonitoring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	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CI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appSelection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5.	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11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pagePrediction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	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migration(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Ls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11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5.	end parallel</a:t>
            </a:r>
          </a:p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6.end repeat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4434" y="1567544"/>
            <a:ext cx="5054686" cy="938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Monitor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1.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the bandwidth list of each applications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2.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the page fault list of each applications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3.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the state of each applications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01670" y="1567543"/>
            <a:ext cx="5054686" cy="938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구조체를 정의한다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b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는 각 어플리케이션의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대역폭 값을 저장할 리스트 변수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는 각 어플리케이션의 페이지 폴트 값을 저장할 리스트 변수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s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는 각 어플리케이션의 상태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(=MCDRAM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 있는지 혹은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DRAM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 있는지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값을 저장할 리스트 변수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1670" y="2995743"/>
            <a:ext cx="5054686" cy="35548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policy()</a:t>
            </a:r>
          </a:p>
          <a:p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9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어플리케이션의 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 –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구조체 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Monitor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정책 반복주기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각 어플리케이션이 병행하게 동작함으로 동기를 맞추어 줄 필요가 있다 해당 변수를 활용하여 병행하게 돌아가는 각 작업마다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값을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씩 올리고 마지막에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값이 어플리케이션 개수 만큼 되었는지를 체크하여 동기를 맞춘다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9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핫한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어플리케이션의 인덱스를 가지는 변수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9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차가운 어플리케이션의 인덱스를 가지는 변수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9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9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핫한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페이지의 인덱스를 가지는 변수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900" b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9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차가운 페이지의 인덱스를 가지는 변수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주기로 아래의 작업을 반복한다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병행적으로 각 어플리케이션들을 시작한다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모니터링 함수 실행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콜드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어플리케이션 선택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해당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어플리케이션의 페이지 데이터 기반으로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콜드 페이지 추출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해당 페이지를 정책에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따라이주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	end parallel</a:t>
            </a:r>
          </a:p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6.end repeat</a:t>
            </a:r>
          </a:p>
        </p:txBody>
      </p:sp>
    </p:spTree>
    <p:extLst>
      <p:ext uri="{BB962C8B-B14F-4D97-AF65-F5344CB8AC3E}">
        <p14:creationId xmlns:p14="http://schemas.microsoft.com/office/powerpoint/2010/main" val="73064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appMonitoring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85385" y="2797656"/>
            <a:ext cx="3458802" cy="14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appMonitoring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 – application index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getBandwidth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(id)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← </a:t>
            </a:r>
            <a:r>
              <a:rPr lang="en-US" altLang="ko-KR" sz="11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getPageFault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setMonitor( b, p 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98552" y="2797656"/>
            <a:ext cx="3458802" cy="14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appMonitoring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를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로 받는다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측정된 대역폭 값을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 저장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측정된 페이지폴트 값을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 저장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모니터 변수에 측정된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B, P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값을 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appSelection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1332913"/>
            <a:ext cx="4744462" cy="5904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appSelection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M, C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– Monitor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application size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 :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 – return hottest app index and coldest app index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application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*</a:t>
            </a:r>
          </a:p>
          <a:p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sz="11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bandwidth of i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</a:p>
          <a:p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11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page fault of i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 Index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 Index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*/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hottest criteria  </a:t>
            </a:r>
          </a:p>
          <a:p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mr-IN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coldest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criteria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C–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criteria list of each application</a:t>
            </a: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 ←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 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11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← 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– M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←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if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ko-KR" sz="1100" i="1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←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ko-KR" sz="1100" i="1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altLang="ko-KR" sz="1100" i="1" baseline="30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 ←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if 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</a:t>
            </a:r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1100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←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ko-KR" sz="1100" i="1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altLang="ko-KR" sz="1100" i="1" baseline="30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 ← 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HI,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buAutoNum type="arabicPeriod" startAt="4"/>
            </a:pPr>
            <a:endParaRPr lang="en-US" altLang="ko-KR" sz="11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40680" y="2371658"/>
            <a:ext cx="4744462" cy="3826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appSelection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(M, C</a:t>
            </a:r>
            <a:r>
              <a:rPr lang="en-US" altLang="ko-KR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altLang="ko-KR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	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은 모니터 변수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8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는 어플리케이션 개수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 :	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인덱스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차가운 인덱스 를 반환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 *</a:t>
            </a:r>
          </a:p>
          <a:p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8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sz="800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모니터에 있는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대역폭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변수에서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번째의 어플리케이션을 가리킴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8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800" baseline="30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모니터에 있는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페이지 폴트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변수에서 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번째 어플리케이션을 가리킴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HI–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어플리케이션의 인덱스를 저장하기 위한 변수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차가운 어플리케이션의 인덱스를 저장하기 위한 변수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*/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는 어떤 어플리케이션을 우선시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해야하는지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계산하기 위한 것으로 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Chot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은 그 기준치가 가장 높은 값을 저장하기 위한 변수이다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8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mr-IN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는 어떤 어플리케이션을 우선시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해야하는지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계산하기 위한 것으로 </a:t>
            </a:r>
            <a:r>
              <a:rPr lang="en-US" altLang="ko-KR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Ccold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은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그 기준치가 가장 낮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은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값을 저장하기 위한 변수이다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우선순위 값을 저장하기 위한 리스트 변수이다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 ←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으로 초기화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</a:t>
            </a:r>
            <a:r>
              <a:rPr lang="en-US" altLang="ko-KR" sz="8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으로 초기화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리스트 변수는 초기화 이는 대역폭에서 페이지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폴스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값을 뺀다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어플리케이션 수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많큼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반복한다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가장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핫한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것과 가장 차가운 것을 찾는다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찾아서 인덱스를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HI, CI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에 저장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HI, CI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결과를 반환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pagePrediction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434" y="3264923"/>
            <a:ext cx="4744462" cy="995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pagePrediction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	</a:t>
            </a:r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buAutoNum type="arabicPeriod"/>
            </a:pPr>
            <a:endParaRPr lang="en-US" altLang="ko-KR" sz="11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논문 참조</a:t>
            </a:r>
            <a:endParaRPr lang="en-US" altLang="ko-KR" sz="11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9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Migration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4434" y="3264923"/>
            <a:ext cx="4744462" cy="1672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migration(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HI, CI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– Monitor</a:t>
            </a:r>
          </a:p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Hottest Index</a:t>
            </a:r>
          </a:p>
          <a:p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CI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–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ColdestIndex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!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isOverflow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  <a:endParaRPr lang="en-US" altLang="ko-KR" sz="1100" i="1" baseline="30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 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migration(HI, MCDRAM ← DRAM)</a:t>
            </a:r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isOverflow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migration(HI, DRAM← MCDRAM)</a:t>
            </a:r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09339" y="3264923"/>
            <a:ext cx="4744462" cy="1672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migration(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HI, CI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– Monitor</a:t>
            </a:r>
          </a:p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Hottest Index</a:t>
            </a:r>
          </a:p>
          <a:p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CI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–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ColdestIndex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!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isOverflow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  <a:endParaRPr lang="en-US" altLang="ko-KR" sz="1100" i="1" baseline="30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 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migration(HI, MCDRAM ← DRAM)</a:t>
            </a:r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</a:t>
            </a:r>
            <a:r>
              <a:rPr lang="en-US" altLang="ko-KR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1100" i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100" b="1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CI 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isOverflow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</a:t>
            </a: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migration(HI, DRAM← MCDRAM)</a:t>
            </a:r>
            <a:endParaRPr lang="en-US" altLang="ko-KR" sz="1100" i="1" baseline="-25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3285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15984</TotalTime>
  <Words>249</Words>
  <Application>Microsoft Office PowerPoint</Application>
  <PresentationFormat>와이드스크린</PresentationFormat>
  <Paragraphs>173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Adobe 고딕 Std B</vt:lpstr>
      <vt:lpstr>Arial</vt:lpstr>
      <vt:lpstr>Calibri</vt:lpstr>
      <vt:lpstr>Cambria Math</vt:lpstr>
      <vt:lpstr>Segoe UI</vt:lpstr>
      <vt:lpstr>Segoe UI Light</vt:lpstr>
      <vt:lpstr>WelcomeDoc</vt:lpstr>
      <vt:lpstr>Pseudo Code</vt:lpstr>
      <vt:lpstr>Application Migration Policy</vt:lpstr>
      <vt:lpstr>Policy</vt:lpstr>
      <vt:lpstr>appMonitoring </vt:lpstr>
      <vt:lpstr>appSelection</vt:lpstr>
      <vt:lpstr>pagePrediction</vt:lpstr>
      <vt:lpstr>Migration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 기반 회의록</dc:title>
  <dc:creator>Registered User</dc:creator>
  <cp:keywords/>
  <cp:lastModifiedBy>wku</cp:lastModifiedBy>
  <cp:revision>1036</cp:revision>
  <dcterms:created xsi:type="dcterms:W3CDTF">2017-06-04T12:35:01Z</dcterms:created>
  <dcterms:modified xsi:type="dcterms:W3CDTF">2018-09-19T09:13:06Z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