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5"/>
  </p:notesMasterIdLst>
  <p:sldIdLst>
    <p:sldId id="256" r:id="rId3"/>
    <p:sldId id="266" r:id="rId4"/>
    <p:sldId id="268" r:id="rId5"/>
    <p:sldId id="267" r:id="rId6"/>
    <p:sldId id="276" r:id="rId7"/>
    <p:sldId id="269" r:id="rId8"/>
    <p:sldId id="271" r:id="rId9"/>
    <p:sldId id="272" r:id="rId10"/>
    <p:sldId id="273" r:id="rId11"/>
    <p:sldId id="277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6"/>
            <p14:sldId id="268"/>
            <p14:sldId id="267"/>
            <p14:sldId id="276"/>
            <p14:sldId id="269"/>
            <p14:sldId id="271"/>
            <p14:sldId id="272"/>
            <p14:sldId id="273"/>
            <p14:sldId id="277"/>
            <p14:sldId id="274"/>
            <p14:sldId id="275"/>
          </p14:sldIdLst>
        </p14:section>
        <p14:section name="Design, Impress, Work Together" id="{B9B51309-D148-4332-87C2-07BE32FBCA3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6405" autoAdjust="0"/>
  </p:normalViewPr>
  <p:slideViewPr>
    <p:cSldViewPr snapToGrid="0">
      <p:cViewPr varScale="1">
        <p:scale>
          <a:sx n="144" d="100"/>
          <a:sy n="144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Optimization</a:t>
            </a:r>
            <a:endParaRPr 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r>
              <a:rPr lang="ko-KR" altLang="en-US" dirty="0"/>
              <a:t> </a:t>
            </a:r>
            <a:r>
              <a:rPr lang="en-US" altLang="ko-KR" dirty="0" smtClean="0"/>
              <a:t>THIRTY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8. Out of order execution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23" y="2278169"/>
            <a:ext cx="10511387" cy="370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23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Unit stride access</a:t>
            </a:r>
            <a:endParaRPr kumimoji="1" lang="ko-KR" altLang="en-US" dirty="0"/>
          </a:p>
        </p:txBody>
      </p:sp>
      <p:pic>
        <p:nvPicPr>
          <p:cNvPr id="10" name="Picture 4" descr="http://www.nacad.ufrj.br/online/intel/Documentation/en_US/compiler_c/main_cls/optaps/Images/optaps_memory_stride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13" y="2345130"/>
            <a:ext cx="8324008" cy="3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31370" y="5475426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Consecutive access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</a:t>
            </a:r>
            <a:r>
              <a:rPr lang="en-US" altLang="ko-KR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Unit stride access</a:t>
            </a:r>
            <a:endParaRPr kumimoji="1" lang="ko-KR" altLang="en-US" dirty="0"/>
          </a:p>
        </p:txBody>
      </p:sp>
      <p:pic>
        <p:nvPicPr>
          <p:cNvPr id="8" name="Picture 2" descr="http://www.nacad.ufrj.br/online/intel/Documentation/en_US/compiler_c/main_cls/optaps/Images/optaps_memory_stride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7" y="2361150"/>
            <a:ext cx="8468031" cy="31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413666" y="5475426"/>
            <a:ext cx="2048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Walk long steps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numa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-aware allocation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98" y="1971976"/>
            <a:ext cx="3556024" cy="42644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78" y="2535379"/>
            <a:ext cx="4381107" cy="31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78" y="2535379"/>
            <a:ext cx="4381107" cy="31833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99" y="1971976"/>
            <a:ext cx="3556024" cy="4266313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1.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numa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-aware allocation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2. Software prefetching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36" y="2026922"/>
            <a:ext cx="5948172" cy="12933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40" y="4294634"/>
            <a:ext cx="6562363" cy="12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9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3. Ensure memory affinity</a:t>
            </a:r>
            <a:endParaRPr kumimoji="1" lang="ko-KR" altLang="en-US" dirty="0"/>
          </a:p>
        </p:txBody>
      </p:sp>
      <p:pic>
        <p:nvPicPr>
          <p:cNvPr id="2054" name="Picture 6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05" y="2851068"/>
            <a:ext cx="39433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979117" y="1972461"/>
            <a:ext cx="5222083" cy="3913968"/>
            <a:chOff x="5896821" y="1938192"/>
            <a:chExt cx="5222083" cy="3913968"/>
          </a:xfrm>
        </p:grpSpPr>
        <p:pic>
          <p:nvPicPr>
            <p:cNvPr id="2056" name="Picture 8" descr="관련 이미지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821" y="1938192"/>
              <a:ext cx="5222083" cy="3913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6071616" y="2258568"/>
              <a:ext cx="4700016" cy="8321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87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Loop unrolling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57" y="2658369"/>
            <a:ext cx="8503920" cy="27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5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en-US" altLang="ko-KR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SIMDization</a:t>
            </a:r>
            <a:endParaRPr kumimoji="1" lang="ko-KR" altLang="en-US" dirty="0"/>
          </a:p>
        </p:txBody>
      </p:sp>
      <p:pic>
        <p:nvPicPr>
          <p:cNvPr id="1026" name="Picture 2" descr="https://stonzeteam.github.io/assets/img/simd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051" y="2153958"/>
            <a:ext cx="7101780" cy="36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5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6. Balancing floating-point operation mix</a:t>
            </a:r>
            <a:endParaRPr kumimoji="1"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367919" y="2370796"/>
            <a:ext cx="7147017" cy="3533787"/>
            <a:chOff x="2367919" y="2370796"/>
            <a:chExt cx="7147017" cy="3533787"/>
          </a:xfrm>
        </p:grpSpPr>
        <p:pic>
          <p:nvPicPr>
            <p:cNvPr id="5" name="Picture 2" descr="chip, computer, cpu, device, frequency, microchip, processo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9517" y="2370796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calculate, div, division, round, sig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715" y="3863975"/>
              <a:ext cx="888221" cy="888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add, calculate, plus, round, sign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028" y="3901894"/>
              <a:ext cx="850300" cy="85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alculate, delete, minus, remove, round, subtract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924" y="3901894"/>
              <a:ext cx="850300" cy="85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dd, calculate, plus, round, sign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2505">
              <a:off x="6546819" y="3901894"/>
              <a:ext cx="850300" cy="85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456952" y="4928279"/>
              <a:ext cx="7104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25%</a:t>
              </a:r>
              <a:endParaRPr lang="ko-KR" altLang="en-US" sz="20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36848" y="4928279"/>
              <a:ext cx="7104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25%</a:t>
              </a:r>
              <a:endParaRPr lang="ko-KR" altLang="en-US" sz="2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16744" y="4928279"/>
              <a:ext cx="7104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25%</a:t>
              </a:r>
              <a:endParaRPr lang="ko-KR" altLang="en-US" sz="2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15599" y="4928279"/>
              <a:ext cx="7104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25%</a:t>
              </a:r>
              <a:endParaRPr lang="ko-KR" altLang="en-US" sz="2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7919" y="5504473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100%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63109" y="5504473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100%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2000" y="5504473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100%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632008" y="5504472"/>
              <a:ext cx="857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100%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9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Improve ILP</a:t>
            </a:r>
            <a:endParaRPr kumimoji="1"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176842" y="2656878"/>
            <a:ext cx="9604550" cy="400110"/>
            <a:chOff x="1125543" y="2967774"/>
            <a:chExt cx="9604550" cy="400110"/>
          </a:xfrm>
        </p:grpSpPr>
        <p:sp>
          <p:nvSpPr>
            <p:cNvPr id="19" name="직사각형 18"/>
            <p:cNvSpPr/>
            <p:nvPr/>
          </p:nvSpPr>
          <p:spPr>
            <a:xfrm>
              <a:off x="1125543" y="2967774"/>
              <a:ext cx="1601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(1) E = A + B</a:t>
              </a:r>
              <a:endParaRPr lang="ko-KR" altLang="en-US" sz="2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6651" y="2967774"/>
              <a:ext cx="1604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(2) F = C + D</a:t>
              </a:r>
              <a:endParaRPr lang="ko-KR" altLang="en-US" sz="2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30965" y="2967774"/>
              <a:ext cx="14991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(3) G = E -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F</a:t>
              </a:r>
              <a:endParaRPr lang="ko-KR" altLang="en-US" sz="20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727264" y="5263926"/>
            <a:ext cx="6503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Operation (1), (2) are able to calculate simultaneously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11622</TotalTime>
  <Words>111</Words>
  <Application>Microsoft Macintosh PowerPoint</Application>
  <PresentationFormat>와이드스크린</PresentationFormat>
  <Paragraphs>28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Adobe 고딕 Std B</vt:lpstr>
      <vt:lpstr>Arial</vt:lpstr>
      <vt:lpstr>Calibri</vt:lpstr>
      <vt:lpstr>Segoe UI</vt:lpstr>
      <vt:lpstr>Segoe UI Light</vt:lpstr>
      <vt:lpstr>WelcomeDoc</vt:lpstr>
      <vt:lpstr>Optimization</vt:lpstr>
      <vt:lpstr>1. numa-aware allocation</vt:lpstr>
      <vt:lpstr>1. numa-aware allocation</vt:lpstr>
      <vt:lpstr>2. Software prefetching</vt:lpstr>
      <vt:lpstr>3. Ensure memory affinity</vt:lpstr>
      <vt:lpstr>4. Loop unrolling</vt:lpstr>
      <vt:lpstr>5. SIMDization</vt:lpstr>
      <vt:lpstr>6. Balancing floating-point operation mix</vt:lpstr>
      <vt:lpstr>7. Improve ILP</vt:lpstr>
      <vt:lpstr>8. Out of order execution</vt:lpstr>
      <vt:lpstr>9. Unit stride access</vt:lpstr>
      <vt:lpstr>9. Unit stride access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 기반 회의록</dc:title>
  <dc:creator>Registered User</dc:creator>
  <cp:keywords/>
  <cp:lastModifiedBy>Microsoft Office 사용자</cp:lastModifiedBy>
  <cp:revision>327</cp:revision>
  <dcterms:created xsi:type="dcterms:W3CDTF">2017-06-04T12:35:01Z</dcterms:created>
  <dcterms:modified xsi:type="dcterms:W3CDTF">2018-10-28T10:44:11Z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