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8935-038A-43DB-BEA5-728174BA59F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E751-C989-408C-A279-5FC1218FE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8935-038A-43DB-BEA5-728174BA59F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E751-C989-408C-A279-5FC1218FE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8935-038A-43DB-BEA5-728174BA59F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E751-C989-408C-A279-5FC1218FE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8935-038A-43DB-BEA5-728174BA59F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E751-C989-408C-A279-5FC1218FE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8935-038A-43DB-BEA5-728174BA59F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E751-C989-408C-A279-5FC1218FE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8935-038A-43DB-BEA5-728174BA59F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E751-C989-408C-A279-5FC1218FE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8935-038A-43DB-BEA5-728174BA59F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E751-C989-408C-A279-5FC1218FE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8935-038A-43DB-BEA5-728174BA59F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E751-C989-408C-A279-5FC1218FE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8935-038A-43DB-BEA5-728174BA59F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E751-C989-408C-A279-5FC1218FE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8935-038A-43DB-BEA5-728174BA59F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E751-C989-408C-A279-5FC1218FE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8935-038A-43DB-BEA5-728174BA59F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E751-C989-408C-A279-5FC1218FE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48935-038A-43DB-BEA5-728174BA59F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7E751-C989-408C-A279-5FC1218FE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mage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4350" y="871537"/>
            <a:ext cx="3905250" cy="29813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1" y="5738814"/>
            <a:ext cx="4664272" cy="93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686425" y="895350"/>
            <a:ext cx="178792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smtClean="0"/>
              <a:t>Road segments with high </a:t>
            </a:r>
          </a:p>
          <a:p>
            <a:r>
              <a:rPr lang="en-US" sz="1200" b="1" smtClean="0"/>
              <a:t>Length</a:t>
            </a:r>
            <a:r>
              <a:rPr lang="en-US" sz="1200" smtClean="0"/>
              <a:t> attribute values</a:t>
            </a:r>
            <a:endParaRPr lang="en-US" sz="1200"/>
          </a:p>
        </p:txBody>
      </p:sp>
      <p:cxnSp>
        <p:nvCxnSpPr>
          <p:cNvPr id="10" name="Straight Arrow Connector 9"/>
          <p:cNvCxnSpPr>
            <a:stCxn id="7" idx="2"/>
          </p:cNvCxnSpPr>
          <p:nvPr/>
        </p:nvCxnSpPr>
        <p:spPr>
          <a:xfrm flipH="1">
            <a:off x="6200776" y="1357015"/>
            <a:ext cx="379612" cy="43368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72151" y="2828925"/>
            <a:ext cx="13716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Road or parking lot </a:t>
            </a:r>
          </a:p>
          <a:p>
            <a:r>
              <a:rPr lang="en-US" sz="1200" dirty="0" smtClean="0"/>
              <a:t>segments with low </a:t>
            </a:r>
          </a:p>
          <a:p>
            <a:r>
              <a:rPr lang="en-US" sz="1200" b="1" dirty="0" smtClean="0"/>
              <a:t>Length</a:t>
            </a:r>
            <a:r>
              <a:rPr lang="en-US" sz="1200" dirty="0" smtClean="0"/>
              <a:t> attribute values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038975" y="2381250"/>
            <a:ext cx="266700" cy="49530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105650" y="3000375"/>
            <a:ext cx="552450" cy="1809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133474" y="2724149"/>
            <a:ext cx="1009651" cy="238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17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jwolfe</dc:creator>
  <cp:lastModifiedBy>jwolfe</cp:lastModifiedBy>
  <cp:revision>58</cp:revision>
  <dcterms:created xsi:type="dcterms:W3CDTF">2011-05-16T15:17:19Z</dcterms:created>
  <dcterms:modified xsi:type="dcterms:W3CDTF">2012-01-30T20:15:49Z</dcterms:modified>
</cp:coreProperties>
</file>