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5A03-8D92-4CD6-93C1-39C0155B620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B9F4-E586-48FD-ADCF-9C26F8AC3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3290" y="2816225"/>
            <a:ext cx="1670650" cy="271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210 &lt; </a:t>
            </a:r>
            <a:r>
              <a:rPr lang="en-US" sz="1100" i="1" smtClean="0"/>
              <a:t>Texture Mean </a:t>
            </a:r>
            <a:r>
              <a:rPr lang="en-US" sz="1100" smtClean="0"/>
              <a:t>&lt; 270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974725" y="6041390"/>
            <a:ext cx="167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/>
              <a:t>Texture Mean </a:t>
            </a:r>
            <a:r>
              <a:rPr lang="en-US" sz="1100"/>
              <a:t>&gt;</a:t>
            </a:r>
            <a:r>
              <a:rPr lang="en-US" sz="1100" smtClean="0"/>
              <a:t> 270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3674110" y="6041390"/>
            <a:ext cx="167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smtClean="0"/>
              <a:t>Texture Mean </a:t>
            </a:r>
            <a:r>
              <a:rPr lang="en-US" sz="1100" smtClean="0"/>
              <a:t>&lt; 210</a:t>
            </a:r>
            <a:endParaRPr lang="en-US" sz="1100"/>
          </a:p>
        </p:txBody>
      </p:sp>
      <p:sp>
        <p:nvSpPr>
          <p:cNvPr id="25" name="TextBox 24"/>
          <p:cNvSpPr txBox="1"/>
          <p:nvPr/>
        </p:nvSpPr>
        <p:spPr>
          <a:xfrm>
            <a:off x="3003550" y="2814320"/>
            <a:ext cx="358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Clicking </a:t>
            </a:r>
            <a:r>
              <a:rPr lang="en-US" sz="1100" b="1" smtClean="0"/>
              <a:t>Invert</a:t>
            </a:r>
            <a:r>
              <a:rPr lang="en-US" sz="1100" smtClean="0"/>
              <a:t> defines the attribute as:</a:t>
            </a:r>
          </a:p>
          <a:p>
            <a:r>
              <a:rPr lang="en-US" sz="1100" smtClean="0"/>
              <a:t>(</a:t>
            </a:r>
            <a:r>
              <a:rPr lang="en-US" sz="1100" i="1" smtClean="0"/>
              <a:t>Texture Mean </a:t>
            </a:r>
            <a:r>
              <a:rPr lang="en-US" sz="1100" smtClean="0"/>
              <a:t>&lt; 210) AND (</a:t>
            </a:r>
            <a:r>
              <a:rPr lang="en-US" sz="1100" i="1" smtClean="0"/>
              <a:t>Texture Mean</a:t>
            </a:r>
            <a:r>
              <a:rPr lang="en-US" sz="1100" smtClean="0"/>
              <a:t> &gt; 270) </a:t>
            </a:r>
            <a:endParaRPr lang="en-US" sz="1100"/>
          </a:p>
        </p:txBody>
      </p:sp>
      <p:pic>
        <p:nvPicPr>
          <p:cNvPr id="15" name="Picture 1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100" y="180975"/>
            <a:ext cx="2400300" cy="2647950"/>
          </a:xfrm>
          <a:prstGeom prst="rect">
            <a:avLst/>
          </a:prstGeom>
        </p:spPr>
      </p:pic>
      <p:pic>
        <p:nvPicPr>
          <p:cNvPr id="16" name="Picture 15" descr="a1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975" y="180975"/>
            <a:ext cx="2400300" cy="2647950"/>
          </a:xfrm>
          <a:prstGeom prst="rect">
            <a:avLst/>
          </a:prstGeom>
        </p:spPr>
      </p:pic>
      <p:pic>
        <p:nvPicPr>
          <p:cNvPr id="17" name="Picture 16" descr="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975" y="3409950"/>
            <a:ext cx="2400300" cy="2647950"/>
          </a:xfrm>
          <a:prstGeom prst="rect">
            <a:avLst/>
          </a:prstGeom>
        </p:spPr>
      </p:pic>
      <p:pic>
        <p:nvPicPr>
          <p:cNvPr id="18" name="Picture 17" descr="a4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5625" y="3409950"/>
            <a:ext cx="24003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5025" y="3390900"/>
            <a:ext cx="362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 smtClean="0"/>
              <a:t>Elongation &gt; 2) </a:t>
            </a:r>
            <a:r>
              <a:rPr lang="en-US" sz="1200" b="1" smtClean="0"/>
              <a:t>OR</a:t>
            </a:r>
            <a:r>
              <a:rPr lang="en-US" sz="1200" smtClean="0"/>
              <a:t> [(Length &gt; 112) </a:t>
            </a:r>
            <a:r>
              <a:rPr lang="en-US" sz="1200" b="1" smtClean="0"/>
              <a:t>AND</a:t>
            </a:r>
            <a:r>
              <a:rPr lang="en-US" sz="1200" smtClean="0"/>
              <a:t> (Area &lt; 100)]</a:t>
            </a:r>
            <a:endParaRPr lang="en-US" sz="1200"/>
          </a:p>
        </p:txBody>
      </p:sp>
      <p:sp>
        <p:nvSpPr>
          <p:cNvPr id="5" name="Right Brace 4"/>
          <p:cNvSpPr/>
          <p:nvPr/>
        </p:nvSpPr>
        <p:spPr>
          <a:xfrm rot="5400000">
            <a:off x="2571749" y="3362325"/>
            <a:ext cx="247651" cy="933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324351" y="2781302"/>
            <a:ext cx="285748" cy="2095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95525" y="3914775"/>
            <a:ext cx="73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First rule</a:t>
            </a:r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990975" y="3924300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Second rule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jwolfe</dc:creator>
  <cp:lastModifiedBy>jwolfe</cp:lastModifiedBy>
  <cp:revision>8</cp:revision>
  <dcterms:created xsi:type="dcterms:W3CDTF">2011-01-07T20:42:55Z</dcterms:created>
  <dcterms:modified xsi:type="dcterms:W3CDTF">2011-04-05T15:01:35Z</dcterms:modified>
</cp:coreProperties>
</file>