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1C63-A54A-42BB-9006-42093C2FDF7C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46B9-D9FE-4FA5-95FE-82477550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38100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38925" y="2362200"/>
            <a:ext cx="7616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smtClean="0"/>
              <a:t>Rooftops</a:t>
            </a:r>
            <a:endParaRPr lang="en-US" sz="1200" b="1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6320130" y="2424594"/>
            <a:ext cx="485001" cy="91421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7463130" y="2195804"/>
            <a:ext cx="561201" cy="14479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753225" y="2933700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3790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4600" y="2286000"/>
            <a:ext cx="7616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smtClean="0"/>
              <a:t>Rooftops</a:t>
            </a:r>
            <a:endParaRPr lang="en-US" sz="1200" b="1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rot="5400000">
            <a:off x="2195805" y="2348394"/>
            <a:ext cx="485001" cy="91421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3338805" y="2119604"/>
            <a:ext cx="561201" cy="14479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628900" y="2857500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1866900"/>
            <a:ext cx="43719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381250" y="1869897"/>
            <a:ext cx="4368871" cy="31212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jwolfe</dc:creator>
  <cp:lastModifiedBy>jwolfe</cp:lastModifiedBy>
  <cp:revision>24</cp:revision>
  <dcterms:created xsi:type="dcterms:W3CDTF">2011-05-20T16:16:23Z</dcterms:created>
  <dcterms:modified xsi:type="dcterms:W3CDTF">2011-05-27T14:50:09Z</dcterms:modified>
</cp:coreProperties>
</file>