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83E1-5E55-4797-A729-FF00B05355E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C22-4B45-49BC-B4BD-B986617C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419100"/>
            <a:ext cx="27051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0975" y="2028826"/>
            <a:ext cx="1219199" cy="190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6310312" y="4033837"/>
            <a:ext cx="1323978" cy="78105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7113" y="1890713"/>
            <a:ext cx="20097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3638553" y="3648077"/>
            <a:ext cx="2076446" cy="3238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1" y="1181100"/>
            <a:ext cx="2838450" cy="297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0700" y="2828925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GCPs with the </a:t>
            </a:r>
          </a:p>
          <a:p>
            <a:r>
              <a:rPr lang="en-US" sz="1100" smtClean="0"/>
              <a:t>smallest errors</a:t>
            </a:r>
            <a:endParaRPr lang="en-US" sz="110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152651" y="895349"/>
            <a:ext cx="1076327" cy="73342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8900" y="942975"/>
            <a:ext cx="161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GCP with a large error</a:t>
            </a:r>
            <a:endParaRPr lang="en-US" sz="11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19250" y="4038600"/>
            <a:ext cx="609600" cy="2857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00350" y="3005138"/>
            <a:ext cx="330994" cy="1047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2587232" y="3225404"/>
            <a:ext cx="721515" cy="27622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028954" y="1438276"/>
            <a:ext cx="561971" cy="20002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63311" y="2352069"/>
            <a:ext cx="544412" cy="475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3725" y="4019550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Select this GCP</a:t>
            </a:r>
            <a:endParaRPr lang="en-US" sz="1200" b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rot="16200000" flipH="1">
            <a:off x="3760423" y="4236673"/>
            <a:ext cx="265926" cy="38567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jwolfe</dc:creator>
  <cp:lastModifiedBy>jwolfe</cp:lastModifiedBy>
  <cp:revision>25</cp:revision>
  <dcterms:created xsi:type="dcterms:W3CDTF">2011-03-09T17:02:17Z</dcterms:created>
  <dcterms:modified xsi:type="dcterms:W3CDTF">2011-03-23T19:45:49Z</dcterms:modified>
</cp:coreProperties>
</file>